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1" r:id="rId2"/>
    <p:sldId id="308" r:id="rId3"/>
    <p:sldId id="310" r:id="rId4"/>
    <p:sldId id="311" r:id="rId5"/>
    <p:sldId id="314" r:id="rId6"/>
    <p:sldId id="315" r:id="rId7"/>
    <p:sldId id="316" r:id="rId8"/>
    <p:sldId id="317" r:id="rId9"/>
    <p:sldId id="322" r:id="rId10"/>
    <p:sldId id="318" r:id="rId11"/>
    <p:sldId id="320" r:id="rId12"/>
    <p:sldId id="321" r:id="rId13"/>
    <p:sldId id="319" r:id="rId14"/>
    <p:sldId id="323" r:id="rId15"/>
    <p:sldId id="325" r:id="rId16"/>
    <p:sldId id="324" r:id="rId17"/>
    <p:sldId id="327" r:id="rId18"/>
    <p:sldId id="326" r:id="rId19"/>
    <p:sldId id="328" r:id="rId20"/>
    <p:sldId id="334" r:id="rId21"/>
    <p:sldId id="335" r:id="rId22"/>
    <p:sldId id="330" r:id="rId23"/>
    <p:sldId id="332" r:id="rId24"/>
    <p:sldId id="333" r:id="rId25"/>
    <p:sldId id="265" r:id="rId2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>
      <p:cViewPr varScale="1">
        <p:scale>
          <a:sx n="111" d="100"/>
          <a:sy n="111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6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6D81E-775A-435A-850D-ED86E6496E7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48A9B5-1F63-495E-B413-58C3DE0BE8E9}">
      <dgm:prSet phldrT="[Tekst]"/>
      <dgm:spPr/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EFS</a:t>
          </a:r>
        </a:p>
      </dgm:t>
    </dgm:pt>
    <dgm:pt modelId="{E1A81391-201C-4472-9559-E5D9F961E946}" type="parTrans" cxnId="{907B7763-258A-4D8D-9E70-BC6CEEF0D2C5}">
      <dgm:prSet/>
      <dgm:spPr/>
      <dgm:t>
        <a:bodyPr/>
        <a:lstStyle/>
        <a:p>
          <a:endParaRPr lang="pl-PL"/>
        </a:p>
      </dgm:t>
    </dgm:pt>
    <dgm:pt modelId="{984D8454-B85F-4A7E-983C-8285AF35B53C}" type="sibTrans" cxnId="{907B7763-258A-4D8D-9E70-BC6CEEF0D2C5}">
      <dgm:prSet/>
      <dgm:spPr/>
      <dgm:t>
        <a:bodyPr/>
        <a:lstStyle/>
        <a:p>
          <a:endParaRPr lang="pl-PL"/>
        </a:p>
      </dgm:t>
    </dgm:pt>
    <dgm:pt modelId="{8A68B7EC-793C-4FFB-9A83-A61BB4A11771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Rynek pracy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(9)</a:t>
          </a:r>
        </a:p>
      </dgm:t>
    </dgm:pt>
    <dgm:pt modelId="{E3986025-4271-4F41-B57E-548C97A497B2}" type="parTrans" cxnId="{8A011573-55DA-4375-BD5C-99C1BFD68F44}">
      <dgm:prSet/>
      <dgm:spPr/>
      <dgm:t>
        <a:bodyPr/>
        <a:lstStyle/>
        <a:p>
          <a:endParaRPr lang="pl-PL"/>
        </a:p>
      </dgm:t>
    </dgm:pt>
    <dgm:pt modelId="{87562BF3-EE63-498A-911A-1CCFAB1C48D4}" type="sibTrans" cxnId="{8A011573-55DA-4375-BD5C-99C1BFD68F44}">
      <dgm:prSet/>
      <dgm:spPr/>
      <dgm:t>
        <a:bodyPr/>
        <a:lstStyle/>
        <a:p>
          <a:endParaRPr lang="pl-PL"/>
        </a:p>
      </dgm:t>
    </dgm:pt>
    <dgm:pt modelId="{28BF2188-D4AF-4E2B-94DE-0EF624F55D70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Adaptacyjność przedsiębiorstw i pracowników do zmian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(10)</a:t>
          </a:r>
        </a:p>
      </dgm:t>
    </dgm:pt>
    <dgm:pt modelId="{6EAD6EFB-C48B-4759-B58D-786D77E036F8}" type="parTrans" cxnId="{B0822E4B-0DDE-4579-925B-8C759943195D}">
      <dgm:prSet/>
      <dgm:spPr/>
      <dgm:t>
        <a:bodyPr/>
        <a:lstStyle/>
        <a:p>
          <a:endParaRPr lang="pl-PL"/>
        </a:p>
      </dgm:t>
    </dgm:pt>
    <dgm:pt modelId="{27DD5AA0-92DE-4F8A-88FF-92074664EA87}" type="sibTrans" cxnId="{B0822E4B-0DDE-4579-925B-8C759943195D}">
      <dgm:prSet/>
      <dgm:spPr/>
      <dgm:t>
        <a:bodyPr/>
        <a:lstStyle/>
        <a:p>
          <a:endParaRPr lang="pl-PL"/>
        </a:p>
      </dgm:t>
    </dgm:pt>
    <dgm:pt modelId="{0FBC317B-2332-4AA8-8CED-6731F7852F4A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dirty="0"/>
            <a:t>EFRR</a:t>
          </a:r>
        </a:p>
      </dgm:t>
    </dgm:pt>
    <dgm:pt modelId="{9D9E5983-E6FF-48ED-A8BA-1BCD93DBED5A}" type="parTrans" cxnId="{5919A8D8-87DD-4203-80D5-5E0D38683A71}">
      <dgm:prSet/>
      <dgm:spPr/>
      <dgm:t>
        <a:bodyPr/>
        <a:lstStyle/>
        <a:p>
          <a:endParaRPr lang="pl-PL"/>
        </a:p>
      </dgm:t>
    </dgm:pt>
    <dgm:pt modelId="{55695035-4660-4511-A6A3-1A7FACA198DB}" type="sibTrans" cxnId="{5919A8D8-87DD-4203-80D5-5E0D38683A71}">
      <dgm:prSet/>
      <dgm:spPr/>
      <dgm:t>
        <a:bodyPr/>
        <a:lstStyle/>
        <a:p>
          <a:endParaRPr lang="pl-PL"/>
        </a:p>
      </dgm:t>
    </dgm:pt>
    <dgm:pt modelId="{34D9105E-730F-4ED0-A056-11662EF0740F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/>
            <a:t>Osie Priorytetowe 1-8, 13</a:t>
          </a:r>
        </a:p>
      </dgm:t>
    </dgm:pt>
    <dgm:pt modelId="{AA60C54E-74DB-4DC5-80EA-3147F92C8C33}" type="parTrans" cxnId="{BD3A9299-EEEC-49F6-ABF5-EF3DCAD07850}">
      <dgm:prSet/>
      <dgm:spPr/>
      <dgm:t>
        <a:bodyPr/>
        <a:lstStyle/>
        <a:p>
          <a:endParaRPr lang="pl-PL"/>
        </a:p>
      </dgm:t>
    </dgm:pt>
    <dgm:pt modelId="{A3E7E4A6-4B70-49C0-A4A7-91BEE4C80372}" type="sibTrans" cxnId="{BD3A9299-EEEC-49F6-ABF5-EF3DCAD07850}">
      <dgm:prSet/>
      <dgm:spPr/>
      <dgm:t>
        <a:bodyPr/>
        <a:lstStyle/>
        <a:p>
          <a:endParaRPr lang="pl-PL"/>
        </a:p>
      </dgm:t>
    </dgm:pt>
    <dgm:pt modelId="{C61F407F-C0E4-48A4-8F4D-6ED9076DB04F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Włączenie społeczne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(11)</a:t>
          </a:r>
        </a:p>
      </dgm:t>
    </dgm:pt>
    <dgm:pt modelId="{6728ABBC-3EF2-48A9-A058-D265C8360645}" type="parTrans" cxnId="{DFC2933C-FE66-47D5-A680-1DF5547C5DFC}">
      <dgm:prSet/>
      <dgm:spPr/>
      <dgm:t>
        <a:bodyPr/>
        <a:lstStyle/>
        <a:p>
          <a:endParaRPr lang="pl-PL"/>
        </a:p>
      </dgm:t>
    </dgm:pt>
    <dgm:pt modelId="{A8FF6CC9-D79D-411F-B3D0-8C24E9DD45E3}" type="sibTrans" cxnId="{DFC2933C-FE66-47D5-A680-1DF5547C5DFC}">
      <dgm:prSet/>
      <dgm:spPr/>
      <dgm:t>
        <a:bodyPr/>
        <a:lstStyle/>
        <a:p>
          <a:endParaRPr lang="pl-PL"/>
        </a:p>
      </dgm:t>
    </dgm:pt>
    <dgm:pt modelId="{5FDAD8CB-2CDE-4325-83C8-9765E1B2F014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Edukacja, kwalifikacje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i kompetencje (12)</a:t>
          </a:r>
        </a:p>
      </dgm:t>
    </dgm:pt>
    <dgm:pt modelId="{BBD4E085-55E9-4576-866A-FB08FDE02587}" type="parTrans" cxnId="{C80D7F3B-6AEF-4A7C-91C2-E0A194DD1CA7}">
      <dgm:prSet/>
      <dgm:spPr/>
      <dgm:t>
        <a:bodyPr/>
        <a:lstStyle/>
        <a:p>
          <a:endParaRPr lang="pl-PL"/>
        </a:p>
      </dgm:t>
    </dgm:pt>
    <dgm:pt modelId="{9A30DEF2-86CD-4B3C-90FC-0A6BC6F27628}" type="sibTrans" cxnId="{C80D7F3B-6AEF-4A7C-91C2-E0A194DD1CA7}">
      <dgm:prSet/>
      <dgm:spPr/>
      <dgm:t>
        <a:bodyPr/>
        <a:lstStyle/>
        <a:p>
          <a:endParaRPr lang="pl-PL"/>
        </a:p>
      </dgm:t>
    </dgm:pt>
    <dgm:pt modelId="{EA9E2719-347A-4C66-B1B4-43C8C931746B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Pomoc Techniczna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(14)</a:t>
          </a:r>
        </a:p>
      </dgm:t>
    </dgm:pt>
    <dgm:pt modelId="{46204847-69C3-47C3-AE20-C182A4DDB8CE}" type="parTrans" cxnId="{097DB2C2-6760-44DF-9AE5-637E43E1E21D}">
      <dgm:prSet/>
      <dgm:spPr/>
      <dgm:t>
        <a:bodyPr/>
        <a:lstStyle/>
        <a:p>
          <a:endParaRPr lang="pl-PL"/>
        </a:p>
      </dgm:t>
    </dgm:pt>
    <dgm:pt modelId="{DA836991-02BA-4543-8C54-3A18EF2E5D97}" type="sibTrans" cxnId="{097DB2C2-6760-44DF-9AE5-637E43E1E21D}">
      <dgm:prSet/>
      <dgm:spPr/>
      <dgm:t>
        <a:bodyPr/>
        <a:lstStyle/>
        <a:p>
          <a:endParaRPr lang="pl-PL"/>
        </a:p>
      </dgm:t>
    </dgm:pt>
    <dgm:pt modelId="{89501C9F-E470-4744-8C0E-C92FAEF1D266}">
      <dgm:prSet phldrT="[Teks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232 875 838 EUR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w tym EFS: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197 944 462 EUR</a:t>
          </a:r>
        </a:p>
      </dgm:t>
    </dgm:pt>
    <dgm:pt modelId="{16EAF0A6-2F6B-444D-B1FB-EFE544FA2B39}" type="parTrans" cxnId="{E6FAC29C-8350-4997-886D-92FAEA5F92FE}">
      <dgm:prSet/>
      <dgm:spPr/>
      <dgm:t>
        <a:bodyPr/>
        <a:lstStyle/>
        <a:p>
          <a:endParaRPr lang="pl-PL"/>
        </a:p>
      </dgm:t>
    </dgm:pt>
    <dgm:pt modelId="{E1A003BA-E7A9-4558-8B53-888044B4380E}" type="sibTrans" cxnId="{E6FAC29C-8350-4997-886D-92FAEA5F92FE}">
      <dgm:prSet/>
      <dgm:spPr/>
      <dgm:t>
        <a:bodyPr/>
        <a:lstStyle/>
        <a:p>
          <a:endParaRPr lang="pl-PL"/>
        </a:p>
      </dgm:t>
    </dgm:pt>
    <dgm:pt modelId="{93538D60-09D6-4150-A9F5-9496F058C9D3}">
      <dgm:prSet phldrT="[Tekst]"/>
      <dgm:spPr/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65 815 772 EUR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w tym EFS: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55 943 406 EUR</a:t>
          </a:r>
        </a:p>
      </dgm:t>
    </dgm:pt>
    <dgm:pt modelId="{2417CF1F-85B0-415C-8CDB-88B2134DEEFE}" type="parTrans" cxnId="{0B8A6CB0-3F50-441F-BDF1-7831C2A02728}">
      <dgm:prSet/>
      <dgm:spPr/>
      <dgm:t>
        <a:bodyPr/>
        <a:lstStyle/>
        <a:p>
          <a:endParaRPr lang="pl-PL"/>
        </a:p>
      </dgm:t>
    </dgm:pt>
    <dgm:pt modelId="{AE752EBD-A754-474E-ABA7-8141D73593CE}" type="sibTrans" cxnId="{0B8A6CB0-3F50-441F-BDF1-7831C2A02728}">
      <dgm:prSet/>
      <dgm:spPr/>
      <dgm:t>
        <a:bodyPr/>
        <a:lstStyle/>
        <a:p>
          <a:endParaRPr lang="pl-PL"/>
        </a:p>
      </dgm:t>
    </dgm:pt>
    <dgm:pt modelId="{34B4F314-3466-4113-AB05-0E9BE072192E}">
      <dgm:prSet phldrT="[Tekst]"/>
      <dgm:spPr/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212 365 556 EUR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w tym EFS: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180 510 722 EUR</a:t>
          </a:r>
        </a:p>
      </dgm:t>
    </dgm:pt>
    <dgm:pt modelId="{A0D11405-04CF-4B73-8EA0-0E223E5E69C5}" type="parTrans" cxnId="{104498A7-3278-4D4B-B3F7-E530EAE3054A}">
      <dgm:prSet/>
      <dgm:spPr/>
      <dgm:t>
        <a:bodyPr/>
        <a:lstStyle/>
        <a:p>
          <a:endParaRPr lang="pl-PL"/>
        </a:p>
      </dgm:t>
    </dgm:pt>
    <dgm:pt modelId="{1307CF98-CC54-42B6-8661-11DA5FD33298}" type="sibTrans" cxnId="{104498A7-3278-4D4B-B3F7-E530EAE3054A}">
      <dgm:prSet/>
      <dgm:spPr/>
      <dgm:t>
        <a:bodyPr/>
        <a:lstStyle/>
        <a:p>
          <a:endParaRPr lang="pl-PL"/>
        </a:p>
      </dgm:t>
    </dgm:pt>
    <dgm:pt modelId="{7F517FC9-6378-4E64-8BD0-433EBA444AB6}">
      <dgm:prSet phldrT="[Tekst]"/>
      <dgm:spPr>
        <a:solidFill>
          <a:schemeClr val="accent1"/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145 570 699 EUR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w tym EFS: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123 735 094 EUR</a:t>
          </a:r>
        </a:p>
      </dgm:t>
    </dgm:pt>
    <dgm:pt modelId="{BA855641-1555-48EB-AAE2-60297E4CF9EB}" type="parTrans" cxnId="{4DB725D1-716A-4430-B756-C0B62C4BB541}">
      <dgm:prSet/>
      <dgm:spPr/>
      <dgm:t>
        <a:bodyPr/>
        <a:lstStyle/>
        <a:p>
          <a:endParaRPr lang="pl-PL"/>
        </a:p>
      </dgm:t>
    </dgm:pt>
    <dgm:pt modelId="{50372887-AD33-4C54-A22E-CCD09439DD52}" type="sibTrans" cxnId="{4DB725D1-716A-4430-B756-C0B62C4BB541}">
      <dgm:prSet/>
      <dgm:spPr/>
      <dgm:t>
        <a:bodyPr/>
        <a:lstStyle/>
        <a:p>
          <a:endParaRPr lang="pl-PL"/>
        </a:p>
      </dgm:t>
    </dgm:pt>
    <dgm:pt modelId="{0C350F59-6CA7-4FE1-8B33-7ED499AFC29E}">
      <dgm:prSet phldrT="[Tekst]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RPO WL 2014-2020</a:t>
          </a:r>
        </a:p>
      </dgm:t>
    </dgm:pt>
    <dgm:pt modelId="{CF6E0C17-26FC-4FAA-B6D5-B695576195D3}" type="sibTrans" cxnId="{F3E7BA0D-9886-49EE-9399-EA7DC588F1CD}">
      <dgm:prSet/>
      <dgm:spPr/>
      <dgm:t>
        <a:bodyPr/>
        <a:lstStyle/>
        <a:p>
          <a:endParaRPr lang="pl-PL"/>
        </a:p>
      </dgm:t>
    </dgm:pt>
    <dgm:pt modelId="{B89738C2-24EB-45D8-9DE6-DA83278C1A29}" type="parTrans" cxnId="{F3E7BA0D-9886-49EE-9399-EA7DC588F1CD}">
      <dgm:prSet/>
      <dgm:spPr/>
      <dgm:t>
        <a:bodyPr/>
        <a:lstStyle/>
        <a:p>
          <a:endParaRPr lang="pl-PL"/>
        </a:p>
      </dgm:t>
    </dgm:pt>
    <dgm:pt modelId="{6C293E4A-9DFC-47FA-BEC6-91AA7814C38C}" type="pres">
      <dgm:prSet presAssocID="{2946D81E-775A-435A-850D-ED86E6496E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8E4599-029A-44EA-8FDB-EC56ED6946F7}" type="pres">
      <dgm:prSet presAssocID="{0C350F59-6CA7-4FE1-8B33-7ED499AFC29E}" presName="vertOne" presStyleCnt="0"/>
      <dgm:spPr/>
    </dgm:pt>
    <dgm:pt modelId="{2DE0A3AA-DFD3-4659-A48B-C1F27F3F2086}" type="pres">
      <dgm:prSet presAssocID="{0C350F59-6CA7-4FE1-8B33-7ED499AFC29E}" presName="txOne" presStyleLbl="node0" presStyleIdx="0" presStyleCnt="1" custScaleY="69697" custLinFactY="-2948" custLinFactNeighborX="-11" custLinFactNeighborY="-100000">
        <dgm:presLayoutVars>
          <dgm:chPref val="3"/>
        </dgm:presLayoutVars>
      </dgm:prSet>
      <dgm:spPr/>
    </dgm:pt>
    <dgm:pt modelId="{10BAD17B-1614-4E72-B2C0-88571E6679ED}" type="pres">
      <dgm:prSet presAssocID="{0C350F59-6CA7-4FE1-8B33-7ED499AFC29E}" presName="parTransOne" presStyleCnt="0"/>
      <dgm:spPr/>
    </dgm:pt>
    <dgm:pt modelId="{09BAE8DE-384B-44EB-B784-466FFFBEFDA0}" type="pres">
      <dgm:prSet presAssocID="{0C350F59-6CA7-4FE1-8B33-7ED499AFC29E}" presName="horzOne" presStyleCnt="0"/>
      <dgm:spPr/>
    </dgm:pt>
    <dgm:pt modelId="{0260030B-A008-4F06-A72C-0B07A6F8F1FC}" type="pres">
      <dgm:prSet presAssocID="{E448A9B5-1F63-495E-B413-58C3DE0BE8E9}" presName="vertTwo" presStyleCnt="0"/>
      <dgm:spPr/>
    </dgm:pt>
    <dgm:pt modelId="{C9DD42BB-8C48-4D27-9D9D-7B5CB80589AE}" type="pres">
      <dgm:prSet presAssocID="{E448A9B5-1F63-495E-B413-58C3DE0BE8E9}" presName="txTwo" presStyleLbl="node2" presStyleIdx="0" presStyleCnt="2" custScaleY="47886">
        <dgm:presLayoutVars>
          <dgm:chPref val="3"/>
        </dgm:presLayoutVars>
      </dgm:prSet>
      <dgm:spPr/>
    </dgm:pt>
    <dgm:pt modelId="{5AFCB1DE-2411-49B1-9E96-7BAAD3D18DB4}" type="pres">
      <dgm:prSet presAssocID="{E448A9B5-1F63-495E-B413-58C3DE0BE8E9}" presName="parTransTwo" presStyleCnt="0"/>
      <dgm:spPr/>
    </dgm:pt>
    <dgm:pt modelId="{CC27E134-D71B-4F92-A836-C4976051E625}" type="pres">
      <dgm:prSet presAssocID="{E448A9B5-1F63-495E-B413-58C3DE0BE8E9}" presName="horzTwo" presStyleCnt="0"/>
      <dgm:spPr/>
    </dgm:pt>
    <dgm:pt modelId="{400A361F-28DB-47F5-A8CD-0C46B2852219}" type="pres">
      <dgm:prSet presAssocID="{8A68B7EC-793C-4FFB-9A83-A61BB4A11771}" presName="vertThree" presStyleCnt="0"/>
      <dgm:spPr/>
    </dgm:pt>
    <dgm:pt modelId="{01109EA0-6F2F-483D-96F3-119F946F36BF}" type="pres">
      <dgm:prSet presAssocID="{8A68B7EC-793C-4FFB-9A83-A61BB4A11771}" presName="txThree" presStyleLbl="node3" presStyleIdx="0" presStyleCnt="6">
        <dgm:presLayoutVars>
          <dgm:chPref val="3"/>
        </dgm:presLayoutVars>
      </dgm:prSet>
      <dgm:spPr/>
    </dgm:pt>
    <dgm:pt modelId="{0C894B4C-973B-408F-8C19-BA9CD302C63D}" type="pres">
      <dgm:prSet presAssocID="{8A68B7EC-793C-4FFB-9A83-A61BB4A11771}" presName="parTransThree" presStyleCnt="0"/>
      <dgm:spPr/>
    </dgm:pt>
    <dgm:pt modelId="{981B63B8-0179-4460-8CA6-4F95368F1ACE}" type="pres">
      <dgm:prSet presAssocID="{8A68B7EC-793C-4FFB-9A83-A61BB4A11771}" presName="horzThree" presStyleCnt="0"/>
      <dgm:spPr/>
    </dgm:pt>
    <dgm:pt modelId="{ADC94490-35A6-4BAC-B12B-61014CC929A8}" type="pres">
      <dgm:prSet presAssocID="{89501C9F-E470-4744-8C0E-C92FAEF1D266}" presName="vertFour" presStyleCnt="0">
        <dgm:presLayoutVars>
          <dgm:chPref val="3"/>
        </dgm:presLayoutVars>
      </dgm:prSet>
      <dgm:spPr/>
    </dgm:pt>
    <dgm:pt modelId="{B9B5D61B-6275-43A1-934A-9596944F3040}" type="pres">
      <dgm:prSet presAssocID="{89501C9F-E470-4744-8C0E-C92FAEF1D266}" presName="txFour" presStyleLbl="node4" presStyleIdx="0" presStyleCnt="4" custScaleY="92104">
        <dgm:presLayoutVars>
          <dgm:chPref val="3"/>
        </dgm:presLayoutVars>
      </dgm:prSet>
      <dgm:spPr/>
    </dgm:pt>
    <dgm:pt modelId="{784870F7-A4A2-43C2-9040-ACF75736715F}" type="pres">
      <dgm:prSet presAssocID="{89501C9F-E470-4744-8C0E-C92FAEF1D266}" presName="horzFour" presStyleCnt="0"/>
      <dgm:spPr/>
    </dgm:pt>
    <dgm:pt modelId="{8F2A8D29-1D5F-4965-AD89-DED75F1A906B}" type="pres">
      <dgm:prSet presAssocID="{87562BF3-EE63-498A-911A-1CCFAB1C48D4}" presName="sibSpaceThree" presStyleCnt="0"/>
      <dgm:spPr/>
    </dgm:pt>
    <dgm:pt modelId="{61D46FDF-5278-405F-B214-DA7B2AAF0A4C}" type="pres">
      <dgm:prSet presAssocID="{28BF2188-D4AF-4E2B-94DE-0EF624F55D70}" presName="vertThree" presStyleCnt="0"/>
      <dgm:spPr/>
    </dgm:pt>
    <dgm:pt modelId="{8A16C482-98F7-4D58-BFA9-60FAE1112A52}" type="pres">
      <dgm:prSet presAssocID="{28BF2188-D4AF-4E2B-94DE-0EF624F55D70}" presName="txThree" presStyleLbl="node3" presStyleIdx="1" presStyleCnt="6">
        <dgm:presLayoutVars>
          <dgm:chPref val="3"/>
        </dgm:presLayoutVars>
      </dgm:prSet>
      <dgm:spPr/>
    </dgm:pt>
    <dgm:pt modelId="{93B5B488-5E4E-40F4-BAED-FB557362605F}" type="pres">
      <dgm:prSet presAssocID="{28BF2188-D4AF-4E2B-94DE-0EF624F55D70}" presName="parTransThree" presStyleCnt="0"/>
      <dgm:spPr/>
    </dgm:pt>
    <dgm:pt modelId="{F6DB3DAF-A774-4148-B040-AA0E93AE2825}" type="pres">
      <dgm:prSet presAssocID="{28BF2188-D4AF-4E2B-94DE-0EF624F55D70}" presName="horzThree" presStyleCnt="0"/>
      <dgm:spPr/>
    </dgm:pt>
    <dgm:pt modelId="{8617BC23-1BAA-4744-B1D9-8A8F6FDCD589}" type="pres">
      <dgm:prSet presAssocID="{93538D60-09D6-4150-A9F5-9496F058C9D3}" presName="vertFour" presStyleCnt="0">
        <dgm:presLayoutVars>
          <dgm:chPref val="3"/>
        </dgm:presLayoutVars>
      </dgm:prSet>
      <dgm:spPr/>
    </dgm:pt>
    <dgm:pt modelId="{4FBACD97-9FA6-49A4-B97B-CA7951FDE40B}" type="pres">
      <dgm:prSet presAssocID="{93538D60-09D6-4150-A9F5-9496F058C9D3}" presName="txFour" presStyleLbl="node4" presStyleIdx="1" presStyleCnt="4" custScaleY="91634">
        <dgm:presLayoutVars>
          <dgm:chPref val="3"/>
        </dgm:presLayoutVars>
      </dgm:prSet>
      <dgm:spPr/>
    </dgm:pt>
    <dgm:pt modelId="{9A56E0E3-928F-4D50-931F-9D4EC30DAD57}" type="pres">
      <dgm:prSet presAssocID="{93538D60-09D6-4150-A9F5-9496F058C9D3}" presName="horzFour" presStyleCnt="0"/>
      <dgm:spPr/>
    </dgm:pt>
    <dgm:pt modelId="{4021CDF3-0022-4017-A4AA-149EDB14F9C8}" type="pres">
      <dgm:prSet presAssocID="{27DD5AA0-92DE-4F8A-88FF-92074664EA87}" presName="sibSpaceThree" presStyleCnt="0"/>
      <dgm:spPr/>
    </dgm:pt>
    <dgm:pt modelId="{DC81AFAF-CFFC-4BFF-949E-BECE9A060DB8}" type="pres">
      <dgm:prSet presAssocID="{C61F407F-C0E4-48A4-8F4D-6ED9076DB04F}" presName="vertThree" presStyleCnt="0"/>
      <dgm:spPr/>
    </dgm:pt>
    <dgm:pt modelId="{7037DB2D-6B09-4B7B-82E2-7B87226BB4CF}" type="pres">
      <dgm:prSet presAssocID="{C61F407F-C0E4-48A4-8F4D-6ED9076DB04F}" presName="txThree" presStyleLbl="node3" presStyleIdx="2" presStyleCnt="6">
        <dgm:presLayoutVars>
          <dgm:chPref val="3"/>
        </dgm:presLayoutVars>
      </dgm:prSet>
      <dgm:spPr/>
    </dgm:pt>
    <dgm:pt modelId="{40204425-1541-4FEB-A845-0E457BA45C40}" type="pres">
      <dgm:prSet presAssocID="{C61F407F-C0E4-48A4-8F4D-6ED9076DB04F}" presName="parTransThree" presStyleCnt="0"/>
      <dgm:spPr/>
    </dgm:pt>
    <dgm:pt modelId="{7C19B79E-BB15-41F6-9693-4239135B171B}" type="pres">
      <dgm:prSet presAssocID="{C61F407F-C0E4-48A4-8F4D-6ED9076DB04F}" presName="horzThree" presStyleCnt="0"/>
      <dgm:spPr/>
    </dgm:pt>
    <dgm:pt modelId="{BE8BFF1B-8FEB-4912-A982-D1435E514733}" type="pres">
      <dgm:prSet presAssocID="{34B4F314-3466-4113-AB05-0E9BE072192E}" presName="vertFour" presStyleCnt="0">
        <dgm:presLayoutVars>
          <dgm:chPref val="3"/>
        </dgm:presLayoutVars>
      </dgm:prSet>
      <dgm:spPr/>
    </dgm:pt>
    <dgm:pt modelId="{3E0F8E35-E22D-4ED0-89E5-1963307A4078}" type="pres">
      <dgm:prSet presAssocID="{34B4F314-3466-4113-AB05-0E9BE072192E}" presName="txFour" presStyleLbl="node4" presStyleIdx="2" presStyleCnt="4" custScaleY="91766">
        <dgm:presLayoutVars>
          <dgm:chPref val="3"/>
        </dgm:presLayoutVars>
      </dgm:prSet>
      <dgm:spPr/>
    </dgm:pt>
    <dgm:pt modelId="{8221764E-2DB9-47F2-9570-C15331A933DD}" type="pres">
      <dgm:prSet presAssocID="{34B4F314-3466-4113-AB05-0E9BE072192E}" presName="horzFour" presStyleCnt="0"/>
      <dgm:spPr/>
    </dgm:pt>
    <dgm:pt modelId="{C74F8D09-57B3-40CB-A502-009C88AB99F1}" type="pres">
      <dgm:prSet presAssocID="{A8FF6CC9-D79D-411F-B3D0-8C24E9DD45E3}" presName="sibSpaceThree" presStyleCnt="0"/>
      <dgm:spPr/>
    </dgm:pt>
    <dgm:pt modelId="{D869CE01-A971-4F3C-A7DA-502254713538}" type="pres">
      <dgm:prSet presAssocID="{5FDAD8CB-2CDE-4325-83C8-9765E1B2F014}" presName="vertThree" presStyleCnt="0"/>
      <dgm:spPr/>
    </dgm:pt>
    <dgm:pt modelId="{8A0F34B0-DC86-4367-AD91-39C5DEF734FA}" type="pres">
      <dgm:prSet presAssocID="{5FDAD8CB-2CDE-4325-83C8-9765E1B2F014}" presName="txThree" presStyleLbl="node3" presStyleIdx="3" presStyleCnt="6">
        <dgm:presLayoutVars>
          <dgm:chPref val="3"/>
        </dgm:presLayoutVars>
      </dgm:prSet>
      <dgm:spPr/>
    </dgm:pt>
    <dgm:pt modelId="{EEE842CD-819F-4560-B477-C4DD86F5BF53}" type="pres">
      <dgm:prSet presAssocID="{5FDAD8CB-2CDE-4325-83C8-9765E1B2F014}" presName="parTransThree" presStyleCnt="0"/>
      <dgm:spPr/>
    </dgm:pt>
    <dgm:pt modelId="{8A944EEA-403F-4EB6-8E13-451B81C6EC8A}" type="pres">
      <dgm:prSet presAssocID="{5FDAD8CB-2CDE-4325-83C8-9765E1B2F014}" presName="horzThree" presStyleCnt="0"/>
      <dgm:spPr/>
    </dgm:pt>
    <dgm:pt modelId="{F8ABC443-E845-4DA8-ACBD-F44346DCA069}" type="pres">
      <dgm:prSet presAssocID="{7F517FC9-6378-4E64-8BD0-433EBA444AB6}" presName="vertFour" presStyleCnt="0">
        <dgm:presLayoutVars>
          <dgm:chPref val="3"/>
        </dgm:presLayoutVars>
      </dgm:prSet>
      <dgm:spPr/>
    </dgm:pt>
    <dgm:pt modelId="{E5A3BBCE-5D64-4632-8D11-047B5F6F4B92}" type="pres">
      <dgm:prSet presAssocID="{7F517FC9-6378-4E64-8BD0-433EBA444AB6}" presName="txFour" presStyleLbl="node4" presStyleIdx="3" presStyleCnt="4" custScaleY="91971">
        <dgm:presLayoutVars>
          <dgm:chPref val="3"/>
        </dgm:presLayoutVars>
      </dgm:prSet>
      <dgm:spPr/>
    </dgm:pt>
    <dgm:pt modelId="{054125CC-A9AC-49F9-BC15-FFC9BE08E318}" type="pres">
      <dgm:prSet presAssocID="{7F517FC9-6378-4E64-8BD0-433EBA444AB6}" presName="horzFour" presStyleCnt="0"/>
      <dgm:spPr/>
    </dgm:pt>
    <dgm:pt modelId="{1CFDF458-F57D-4BA3-B281-29F63D6DCF13}" type="pres">
      <dgm:prSet presAssocID="{9A30DEF2-86CD-4B3C-90FC-0A6BC6F27628}" presName="sibSpaceThree" presStyleCnt="0"/>
      <dgm:spPr/>
    </dgm:pt>
    <dgm:pt modelId="{03C8E5BC-759C-4793-9E7B-6A0FD96A2315}" type="pres">
      <dgm:prSet presAssocID="{EA9E2719-347A-4C66-B1B4-43C8C931746B}" presName="vertThree" presStyleCnt="0"/>
      <dgm:spPr/>
    </dgm:pt>
    <dgm:pt modelId="{732BE9F6-AA65-415A-91E3-337A4EE7CE0F}" type="pres">
      <dgm:prSet presAssocID="{EA9E2719-347A-4C66-B1B4-43C8C931746B}" presName="txThree" presStyleLbl="node3" presStyleIdx="4" presStyleCnt="6">
        <dgm:presLayoutVars>
          <dgm:chPref val="3"/>
        </dgm:presLayoutVars>
      </dgm:prSet>
      <dgm:spPr/>
    </dgm:pt>
    <dgm:pt modelId="{C9DB3756-6557-4D43-A61E-46D228474258}" type="pres">
      <dgm:prSet presAssocID="{EA9E2719-347A-4C66-B1B4-43C8C931746B}" presName="horzThree" presStyleCnt="0"/>
      <dgm:spPr/>
    </dgm:pt>
    <dgm:pt modelId="{1FA10134-02E3-4918-BF59-3D59FC0BABB8}" type="pres">
      <dgm:prSet presAssocID="{984D8454-B85F-4A7E-983C-8285AF35B53C}" presName="sibSpaceTwo" presStyleCnt="0"/>
      <dgm:spPr/>
    </dgm:pt>
    <dgm:pt modelId="{8D1D476B-3E07-421D-B4FC-362DEBD5F7E7}" type="pres">
      <dgm:prSet presAssocID="{0FBC317B-2332-4AA8-8CED-6731F7852F4A}" presName="vertTwo" presStyleCnt="0"/>
      <dgm:spPr/>
    </dgm:pt>
    <dgm:pt modelId="{75933E8D-D78E-4D40-BAD1-98D3A7881620}" type="pres">
      <dgm:prSet presAssocID="{0FBC317B-2332-4AA8-8CED-6731F7852F4A}" presName="txTwo" presStyleLbl="node2" presStyleIdx="1" presStyleCnt="2" custScaleY="45869">
        <dgm:presLayoutVars>
          <dgm:chPref val="3"/>
        </dgm:presLayoutVars>
      </dgm:prSet>
      <dgm:spPr/>
    </dgm:pt>
    <dgm:pt modelId="{D72D4AEF-E012-42C2-A9B3-BB94777AA349}" type="pres">
      <dgm:prSet presAssocID="{0FBC317B-2332-4AA8-8CED-6731F7852F4A}" presName="parTransTwo" presStyleCnt="0"/>
      <dgm:spPr/>
    </dgm:pt>
    <dgm:pt modelId="{ED9AC1B7-E7A0-46D3-AC2A-318677135F33}" type="pres">
      <dgm:prSet presAssocID="{0FBC317B-2332-4AA8-8CED-6731F7852F4A}" presName="horzTwo" presStyleCnt="0"/>
      <dgm:spPr/>
    </dgm:pt>
    <dgm:pt modelId="{766EDD52-71FC-4C08-86FF-F1F01DB306B6}" type="pres">
      <dgm:prSet presAssocID="{34D9105E-730F-4ED0-A056-11662EF0740F}" presName="vertThree" presStyleCnt="0"/>
      <dgm:spPr/>
    </dgm:pt>
    <dgm:pt modelId="{A3C750E0-448E-4513-993F-A47D207EE51E}" type="pres">
      <dgm:prSet presAssocID="{34D9105E-730F-4ED0-A056-11662EF0740F}" presName="txThree" presStyleLbl="node3" presStyleIdx="5" presStyleCnt="6" custLinFactNeighborX="-2032" custLinFactNeighborY="1408">
        <dgm:presLayoutVars>
          <dgm:chPref val="3"/>
        </dgm:presLayoutVars>
      </dgm:prSet>
      <dgm:spPr/>
    </dgm:pt>
    <dgm:pt modelId="{99054A9D-E55F-49DE-9801-BAE577B2FA82}" type="pres">
      <dgm:prSet presAssocID="{34D9105E-730F-4ED0-A056-11662EF0740F}" presName="horzThree" presStyleCnt="0"/>
      <dgm:spPr/>
    </dgm:pt>
  </dgm:ptLst>
  <dgm:cxnLst>
    <dgm:cxn modelId="{D8E49F03-3521-48ED-924B-A9E21A56E754}" type="presOf" srcId="{89501C9F-E470-4744-8C0E-C92FAEF1D266}" destId="{B9B5D61B-6275-43A1-934A-9596944F3040}" srcOrd="0" destOrd="0" presId="urn:microsoft.com/office/officeart/2005/8/layout/hierarchy4"/>
    <dgm:cxn modelId="{4DB725D1-716A-4430-B756-C0B62C4BB541}" srcId="{5FDAD8CB-2CDE-4325-83C8-9765E1B2F014}" destId="{7F517FC9-6378-4E64-8BD0-433EBA444AB6}" srcOrd="0" destOrd="0" parTransId="{BA855641-1555-48EB-AAE2-60297E4CF9EB}" sibTransId="{50372887-AD33-4C54-A22E-CCD09439DD52}"/>
    <dgm:cxn modelId="{71C3C53B-0E59-4477-8718-3ACC8DDD2758}" type="presOf" srcId="{28BF2188-D4AF-4E2B-94DE-0EF624F55D70}" destId="{8A16C482-98F7-4D58-BFA9-60FAE1112A52}" srcOrd="0" destOrd="0" presId="urn:microsoft.com/office/officeart/2005/8/layout/hierarchy4"/>
    <dgm:cxn modelId="{097DB2C2-6760-44DF-9AE5-637E43E1E21D}" srcId="{E448A9B5-1F63-495E-B413-58C3DE0BE8E9}" destId="{EA9E2719-347A-4C66-B1B4-43C8C931746B}" srcOrd="4" destOrd="0" parTransId="{46204847-69C3-47C3-AE20-C182A4DDB8CE}" sibTransId="{DA836991-02BA-4543-8C54-3A18EF2E5D97}"/>
    <dgm:cxn modelId="{B651CDA1-E2B3-49C4-82C5-86CCD79335AC}" type="presOf" srcId="{93538D60-09D6-4150-A9F5-9496F058C9D3}" destId="{4FBACD97-9FA6-49A4-B97B-CA7951FDE40B}" srcOrd="0" destOrd="0" presId="urn:microsoft.com/office/officeart/2005/8/layout/hierarchy4"/>
    <dgm:cxn modelId="{6AD67FBF-C1A6-4252-91F1-3E0A7F624E15}" type="presOf" srcId="{7F517FC9-6378-4E64-8BD0-433EBA444AB6}" destId="{E5A3BBCE-5D64-4632-8D11-047B5F6F4B92}" srcOrd="0" destOrd="0" presId="urn:microsoft.com/office/officeart/2005/8/layout/hierarchy4"/>
    <dgm:cxn modelId="{DFC2933C-FE66-47D5-A680-1DF5547C5DFC}" srcId="{E448A9B5-1F63-495E-B413-58C3DE0BE8E9}" destId="{C61F407F-C0E4-48A4-8F4D-6ED9076DB04F}" srcOrd="2" destOrd="0" parTransId="{6728ABBC-3EF2-48A9-A058-D265C8360645}" sibTransId="{A8FF6CC9-D79D-411F-B3D0-8C24E9DD45E3}"/>
    <dgm:cxn modelId="{CE653CCE-94BB-4906-9DDB-3D14E04BCE75}" type="presOf" srcId="{E448A9B5-1F63-495E-B413-58C3DE0BE8E9}" destId="{C9DD42BB-8C48-4D27-9D9D-7B5CB80589AE}" srcOrd="0" destOrd="0" presId="urn:microsoft.com/office/officeart/2005/8/layout/hierarchy4"/>
    <dgm:cxn modelId="{B0822E4B-0DDE-4579-925B-8C759943195D}" srcId="{E448A9B5-1F63-495E-B413-58C3DE0BE8E9}" destId="{28BF2188-D4AF-4E2B-94DE-0EF624F55D70}" srcOrd="1" destOrd="0" parTransId="{6EAD6EFB-C48B-4759-B58D-786D77E036F8}" sibTransId="{27DD5AA0-92DE-4F8A-88FF-92074664EA87}"/>
    <dgm:cxn modelId="{F3E7BA0D-9886-49EE-9399-EA7DC588F1CD}" srcId="{2946D81E-775A-435A-850D-ED86E6496E7F}" destId="{0C350F59-6CA7-4FE1-8B33-7ED499AFC29E}" srcOrd="0" destOrd="0" parTransId="{B89738C2-24EB-45D8-9DE6-DA83278C1A29}" sibTransId="{CF6E0C17-26FC-4FAA-B6D5-B695576195D3}"/>
    <dgm:cxn modelId="{4F9FDA6F-6357-4505-A2FE-64C88FA0F2EE}" type="presOf" srcId="{34D9105E-730F-4ED0-A056-11662EF0740F}" destId="{A3C750E0-448E-4513-993F-A47D207EE51E}" srcOrd="0" destOrd="0" presId="urn:microsoft.com/office/officeart/2005/8/layout/hierarchy4"/>
    <dgm:cxn modelId="{9CB91070-1EFE-46E3-A882-30EF61CD454F}" type="presOf" srcId="{34B4F314-3466-4113-AB05-0E9BE072192E}" destId="{3E0F8E35-E22D-4ED0-89E5-1963307A4078}" srcOrd="0" destOrd="0" presId="urn:microsoft.com/office/officeart/2005/8/layout/hierarchy4"/>
    <dgm:cxn modelId="{ABB6228C-3A45-432B-A27F-09D02228229B}" type="presOf" srcId="{0FBC317B-2332-4AA8-8CED-6731F7852F4A}" destId="{75933E8D-D78E-4D40-BAD1-98D3A7881620}" srcOrd="0" destOrd="0" presId="urn:microsoft.com/office/officeart/2005/8/layout/hierarchy4"/>
    <dgm:cxn modelId="{4ECAA316-4446-44AD-A1FC-D425BACE041F}" type="presOf" srcId="{C61F407F-C0E4-48A4-8F4D-6ED9076DB04F}" destId="{7037DB2D-6B09-4B7B-82E2-7B87226BB4CF}" srcOrd="0" destOrd="0" presId="urn:microsoft.com/office/officeart/2005/8/layout/hierarchy4"/>
    <dgm:cxn modelId="{8A011573-55DA-4375-BD5C-99C1BFD68F44}" srcId="{E448A9B5-1F63-495E-B413-58C3DE0BE8E9}" destId="{8A68B7EC-793C-4FFB-9A83-A61BB4A11771}" srcOrd="0" destOrd="0" parTransId="{E3986025-4271-4F41-B57E-548C97A497B2}" sibTransId="{87562BF3-EE63-498A-911A-1CCFAB1C48D4}"/>
    <dgm:cxn modelId="{907B7763-258A-4D8D-9E70-BC6CEEF0D2C5}" srcId="{0C350F59-6CA7-4FE1-8B33-7ED499AFC29E}" destId="{E448A9B5-1F63-495E-B413-58C3DE0BE8E9}" srcOrd="0" destOrd="0" parTransId="{E1A81391-201C-4472-9559-E5D9F961E946}" sibTransId="{984D8454-B85F-4A7E-983C-8285AF35B53C}"/>
    <dgm:cxn modelId="{0B8A6CB0-3F50-441F-BDF1-7831C2A02728}" srcId="{28BF2188-D4AF-4E2B-94DE-0EF624F55D70}" destId="{93538D60-09D6-4150-A9F5-9496F058C9D3}" srcOrd="0" destOrd="0" parTransId="{2417CF1F-85B0-415C-8CDB-88B2134DEEFE}" sibTransId="{AE752EBD-A754-474E-ABA7-8141D73593CE}"/>
    <dgm:cxn modelId="{BD3A9299-EEEC-49F6-ABF5-EF3DCAD07850}" srcId="{0FBC317B-2332-4AA8-8CED-6731F7852F4A}" destId="{34D9105E-730F-4ED0-A056-11662EF0740F}" srcOrd="0" destOrd="0" parTransId="{AA60C54E-74DB-4DC5-80EA-3147F92C8C33}" sibTransId="{A3E7E4A6-4B70-49C0-A4A7-91BEE4C80372}"/>
    <dgm:cxn modelId="{C7C91EFE-179D-46C3-914F-CAEFA2942D56}" type="presOf" srcId="{0C350F59-6CA7-4FE1-8B33-7ED499AFC29E}" destId="{2DE0A3AA-DFD3-4659-A48B-C1F27F3F2086}" srcOrd="0" destOrd="0" presId="urn:microsoft.com/office/officeart/2005/8/layout/hierarchy4"/>
    <dgm:cxn modelId="{E6CAF3A5-8B59-47AB-9465-6C96F512DEB5}" type="presOf" srcId="{8A68B7EC-793C-4FFB-9A83-A61BB4A11771}" destId="{01109EA0-6F2F-483D-96F3-119F946F36BF}" srcOrd="0" destOrd="0" presId="urn:microsoft.com/office/officeart/2005/8/layout/hierarchy4"/>
    <dgm:cxn modelId="{E6FAC29C-8350-4997-886D-92FAEA5F92FE}" srcId="{8A68B7EC-793C-4FFB-9A83-A61BB4A11771}" destId="{89501C9F-E470-4744-8C0E-C92FAEF1D266}" srcOrd="0" destOrd="0" parTransId="{16EAF0A6-2F6B-444D-B1FB-EFE544FA2B39}" sibTransId="{E1A003BA-E7A9-4558-8B53-888044B4380E}"/>
    <dgm:cxn modelId="{5919A8D8-87DD-4203-80D5-5E0D38683A71}" srcId="{0C350F59-6CA7-4FE1-8B33-7ED499AFC29E}" destId="{0FBC317B-2332-4AA8-8CED-6731F7852F4A}" srcOrd="1" destOrd="0" parTransId="{9D9E5983-E6FF-48ED-A8BA-1BCD93DBED5A}" sibTransId="{55695035-4660-4511-A6A3-1A7FACA198DB}"/>
    <dgm:cxn modelId="{104498A7-3278-4D4B-B3F7-E530EAE3054A}" srcId="{C61F407F-C0E4-48A4-8F4D-6ED9076DB04F}" destId="{34B4F314-3466-4113-AB05-0E9BE072192E}" srcOrd="0" destOrd="0" parTransId="{A0D11405-04CF-4B73-8EA0-0E223E5E69C5}" sibTransId="{1307CF98-CC54-42B6-8661-11DA5FD33298}"/>
    <dgm:cxn modelId="{333B366E-AAE2-4DF8-8BA5-A16BDA1D69D8}" type="presOf" srcId="{5FDAD8CB-2CDE-4325-83C8-9765E1B2F014}" destId="{8A0F34B0-DC86-4367-AD91-39C5DEF734FA}" srcOrd="0" destOrd="0" presId="urn:microsoft.com/office/officeart/2005/8/layout/hierarchy4"/>
    <dgm:cxn modelId="{271B09EB-E60A-4FFE-B04F-BA4E71B257C0}" type="presOf" srcId="{2946D81E-775A-435A-850D-ED86E6496E7F}" destId="{6C293E4A-9DFC-47FA-BEC6-91AA7814C38C}" srcOrd="0" destOrd="0" presId="urn:microsoft.com/office/officeart/2005/8/layout/hierarchy4"/>
    <dgm:cxn modelId="{C80D7F3B-6AEF-4A7C-91C2-E0A194DD1CA7}" srcId="{E448A9B5-1F63-495E-B413-58C3DE0BE8E9}" destId="{5FDAD8CB-2CDE-4325-83C8-9765E1B2F014}" srcOrd="3" destOrd="0" parTransId="{BBD4E085-55E9-4576-866A-FB08FDE02587}" sibTransId="{9A30DEF2-86CD-4B3C-90FC-0A6BC6F27628}"/>
    <dgm:cxn modelId="{A4CBE1A6-F1BD-4C6D-8375-733A7421C8E9}" type="presOf" srcId="{EA9E2719-347A-4C66-B1B4-43C8C931746B}" destId="{732BE9F6-AA65-415A-91E3-337A4EE7CE0F}" srcOrd="0" destOrd="0" presId="urn:microsoft.com/office/officeart/2005/8/layout/hierarchy4"/>
    <dgm:cxn modelId="{7C51976C-3B06-455D-8975-35A7280B16F9}" type="presParOf" srcId="{6C293E4A-9DFC-47FA-BEC6-91AA7814C38C}" destId="{A98E4599-029A-44EA-8FDB-EC56ED6946F7}" srcOrd="0" destOrd="0" presId="urn:microsoft.com/office/officeart/2005/8/layout/hierarchy4"/>
    <dgm:cxn modelId="{62F9A8D7-961B-47AF-A3CD-0BE6F495897D}" type="presParOf" srcId="{A98E4599-029A-44EA-8FDB-EC56ED6946F7}" destId="{2DE0A3AA-DFD3-4659-A48B-C1F27F3F2086}" srcOrd="0" destOrd="0" presId="urn:microsoft.com/office/officeart/2005/8/layout/hierarchy4"/>
    <dgm:cxn modelId="{6C5AFE23-11BC-44C8-8D3C-96899E77A296}" type="presParOf" srcId="{A98E4599-029A-44EA-8FDB-EC56ED6946F7}" destId="{10BAD17B-1614-4E72-B2C0-88571E6679ED}" srcOrd="1" destOrd="0" presId="urn:microsoft.com/office/officeart/2005/8/layout/hierarchy4"/>
    <dgm:cxn modelId="{BE28D991-9465-49AA-8495-235BC7F487FA}" type="presParOf" srcId="{A98E4599-029A-44EA-8FDB-EC56ED6946F7}" destId="{09BAE8DE-384B-44EB-B784-466FFFBEFDA0}" srcOrd="2" destOrd="0" presId="urn:microsoft.com/office/officeart/2005/8/layout/hierarchy4"/>
    <dgm:cxn modelId="{0F3C1030-C085-4020-A8FA-35C80FD5D0FE}" type="presParOf" srcId="{09BAE8DE-384B-44EB-B784-466FFFBEFDA0}" destId="{0260030B-A008-4F06-A72C-0B07A6F8F1FC}" srcOrd="0" destOrd="0" presId="urn:microsoft.com/office/officeart/2005/8/layout/hierarchy4"/>
    <dgm:cxn modelId="{92EFC479-6C29-4968-B37D-C328DD5F39C7}" type="presParOf" srcId="{0260030B-A008-4F06-A72C-0B07A6F8F1FC}" destId="{C9DD42BB-8C48-4D27-9D9D-7B5CB80589AE}" srcOrd="0" destOrd="0" presId="urn:microsoft.com/office/officeart/2005/8/layout/hierarchy4"/>
    <dgm:cxn modelId="{C3CA6E43-377C-46CE-A7AB-7ED9A5471D8B}" type="presParOf" srcId="{0260030B-A008-4F06-A72C-0B07A6F8F1FC}" destId="{5AFCB1DE-2411-49B1-9E96-7BAAD3D18DB4}" srcOrd="1" destOrd="0" presId="urn:microsoft.com/office/officeart/2005/8/layout/hierarchy4"/>
    <dgm:cxn modelId="{2FF96278-1D05-48CC-954C-F3E781DF63D3}" type="presParOf" srcId="{0260030B-A008-4F06-A72C-0B07A6F8F1FC}" destId="{CC27E134-D71B-4F92-A836-C4976051E625}" srcOrd="2" destOrd="0" presId="urn:microsoft.com/office/officeart/2005/8/layout/hierarchy4"/>
    <dgm:cxn modelId="{7F8C50A8-83FA-435F-B83E-0A38CE013D4C}" type="presParOf" srcId="{CC27E134-D71B-4F92-A836-C4976051E625}" destId="{400A361F-28DB-47F5-A8CD-0C46B2852219}" srcOrd="0" destOrd="0" presId="urn:microsoft.com/office/officeart/2005/8/layout/hierarchy4"/>
    <dgm:cxn modelId="{77EEDCE7-C6EE-4338-B554-4396C92B84D0}" type="presParOf" srcId="{400A361F-28DB-47F5-A8CD-0C46B2852219}" destId="{01109EA0-6F2F-483D-96F3-119F946F36BF}" srcOrd="0" destOrd="0" presId="urn:microsoft.com/office/officeart/2005/8/layout/hierarchy4"/>
    <dgm:cxn modelId="{3BBAE279-4DFF-4DB9-8BEF-F83A6A946B90}" type="presParOf" srcId="{400A361F-28DB-47F5-A8CD-0C46B2852219}" destId="{0C894B4C-973B-408F-8C19-BA9CD302C63D}" srcOrd="1" destOrd="0" presId="urn:microsoft.com/office/officeart/2005/8/layout/hierarchy4"/>
    <dgm:cxn modelId="{EF95DD05-A163-4077-BC79-C918C3F672CE}" type="presParOf" srcId="{400A361F-28DB-47F5-A8CD-0C46B2852219}" destId="{981B63B8-0179-4460-8CA6-4F95368F1ACE}" srcOrd="2" destOrd="0" presId="urn:microsoft.com/office/officeart/2005/8/layout/hierarchy4"/>
    <dgm:cxn modelId="{3D0195D7-DEEC-48C8-B382-D96F585843A7}" type="presParOf" srcId="{981B63B8-0179-4460-8CA6-4F95368F1ACE}" destId="{ADC94490-35A6-4BAC-B12B-61014CC929A8}" srcOrd="0" destOrd="0" presId="urn:microsoft.com/office/officeart/2005/8/layout/hierarchy4"/>
    <dgm:cxn modelId="{CFA82BC8-692B-409A-B01F-296C927DFEB8}" type="presParOf" srcId="{ADC94490-35A6-4BAC-B12B-61014CC929A8}" destId="{B9B5D61B-6275-43A1-934A-9596944F3040}" srcOrd="0" destOrd="0" presId="urn:microsoft.com/office/officeart/2005/8/layout/hierarchy4"/>
    <dgm:cxn modelId="{854B7139-950B-4764-8D0E-E23F894B2871}" type="presParOf" srcId="{ADC94490-35A6-4BAC-B12B-61014CC929A8}" destId="{784870F7-A4A2-43C2-9040-ACF75736715F}" srcOrd="1" destOrd="0" presId="urn:microsoft.com/office/officeart/2005/8/layout/hierarchy4"/>
    <dgm:cxn modelId="{D8E9A821-F364-40F2-84BA-2130E908FB70}" type="presParOf" srcId="{CC27E134-D71B-4F92-A836-C4976051E625}" destId="{8F2A8D29-1D5F-4965-AD89-DED75F1A906B}" srcOrd="1" destOrd="0" presId="urn:microsoft.com/office/officeart/2005/8/layout/hierarchy4"/>
    <dgm:cxn modelId="{2431AABE-CD61-441B-80C2-7F31AF256D4C}" type="presParOf" srcId="{CC27E134-D71B-4F92-A836-C4976051E625}" destId="{61D46FDF-5278-405F-B214-DA7B2AAF0A4C}" srcOrd="2" destOrd="0" presId="urn:microsoft.com/office/officeart/2005/8/layout/hierarchy4"/>
    <dgm:cxn modelId="{B67B6673-8D1D-40B3-B42E-D6B9D280B450}" type="presParOf" srcId="{61D46FDF-5278-405F-B214-DA7B2AAF0A4C}" destId="{8A16C482-98F7-4D58-BFA9-60FAE1112A52}" srcOrd="0" destOrd="0" presId="urn:microsoft.com/office/officeart/2005/8/layout/hierarchy4"/>
    <dgm:cxn modelId="{89FA3FE0-65B8-4BA6-A4A3-A716B7A8C40F}" type="presParOf" srcId="{61D46FDF-5278-405F-B214-DA7B2AAF0A4C}" destId="{93B5B488-5E4E-40F4-BAED-FB557362605F}" srcOrd="1" destOrd="0" presId="urn:microsoft.com/office/officeart/2005/8/layout/hierarchy4"/>
    <dgm:cxn modelId="{6CAE3DFC-109B-4E24-AEFD-497177D9A90B}" type="presParOf" srcId="{61D46FDF-5278-405F-B214-DA7B2AAF0A4C}" destId="{F6DB3DAF-A774-4148-B040-AA0E93AE2825}" srcOrd="2" destOrd="0" presId="urn:microsoft.com/office/officeart/2005/8/layout/hierarchy4"/>
    <dgm:cxn modelId="{D05E4FB2-D89D-4378-9217-6B5D7525D8EF}" type="presParOf" srcId="{F6DB3DAF-A774-4148-B040-AA0E93AE2825}" destId="{8617BC23-1BAA-4744-B1D9-8A8F6FDCD589}" srcOrd="0" destOrd="0" presId="urn:microsoft.com/office/officeart/2005/8/layout/hierarchy4"/>
    <dgm:cxn modelId="{75C22138-2562-47CB-9E97-4D7BC2F11354}" type="presParOf" srcId="{8617BC23-1BAA-4744-B1D9-8A8F6FDCD589}" destId="{4FBACD97-9FA6-49A4-B97B-CA7951FDE40B}" srcOrd="0" destOrd="0" presId="urn:microsoft.com/office/officeart/2005/8/layout/hierarchy4"/>
    <dgm:cxn modelId="{E2062F85-5070-4E61-B78A-88F77B261EDB}" type="presParOf" srcId="{8617BC23-1BAA-4744-B1D9-8A8F6FDCD589}" destId="{9A56E0E3-928F-4D50-931F-9D4EC30DAD57}" srcOrd="1" destOrd="0" presId="urn:microsoft.com/office/officeart/2005/8/layout/hierarchy4"/>
    <dgm:cxn modelId="{78F364E5-A078-4193-9EB6-C7FA84C3BB10}" type="presParOf" srcId="{CC27E134-D71B-4F92-A836-C4976051E625}" destId="{4021CDF3-0022-4017-A4AA-149EDB14F9C8}" srcOrd="3" destOrd="0" presId="urn:microsoft.com/office/officeart/2005/8/layout/hierarchy4"/>
    <dgm:cxn modelId="{D6A636E6-9989-4177-969C-511F925063AD}" type="presParOf" srcId="{CC27E134-D71B-4F92-A836-C4976051E625}" destId="{DC81AFAF-CFFC-4BFF-949E-BECE9A060DB8}" srcOrd="4" destOrd="0" presId="urn:microsoft.com/office/officeart/2005/8/layout/hierarchy4"/>
    <dgm:cxn modelId="{7DFC4496-2413-409C-92E2-9B5580A68094}" type="presParOf" srcId="{DC81AFAF-CFFC-4BFF-949E-BECE9A060DB8}" destId="{7037DB2D-6B09-4B7B-82E2-7B87226BB4CF}" srcOrd="0" destOrd="0" presId="urn:microsoft.com/office/officeart/2005/8/layout/hierarchy4"/>
    <dgm:cxn modelId="{DCB27FFB-FB81-43DE-841E-C8A639A76A4C}" type="presParOf" srcId="{DC81AFAF-CFFC-4BFF-949E-BECE9A060DB8}" destId="{40204425-1541-4FEB-A845-0E457BA45C40}" srcOrd="1" destOrd="0" presId="urn:microsoft.com/office/officeart/2005/8/layout/hierarchy4"/>
    <dgm:cxn modelId="{14FFD511-7C20-4AC3-9023-6A4D6E0D3DA1}" type="presParOf" srcId="{DC81AFAF-CFFC-4BFF-949E-BECE9A060DB8}" destId="{7C19B79E-BB15-41F6-9693-4239135B171B}" srcOrd="2" destOrd="0" presId="urn:microsoft.com/office/officeart/2005/8/layout/hierarchy4"/>
    <dgm:cxn modelId="{8A06DD92-74DC-49FD-A746-306F0F0FF51A}" type="presParOf" srcId="{7C19B79E-BB15-41F6-9693-4239135B171B}" destId="{BE8BFF1B-8FEB-4912-A982-D1435E514733}" srcOrd="0" destOrd="0" presId="urn:microsoft.com/office/officeart/2005/8/layout/hierarchy4"/>
    <dgm:cxn modelId="{B31CA2B3-6D39-467B-A478-6ED114304A85}" type="presParOf" srcId="{BE8BFF1B-8FEB-4912-A982-D1435E514733}" destId="{3E0F8E35-E22D-4ED0-89E5-1963307A4078}" srcOrd="0" destOrd="0" presId="urn:microsoft.com/office/officeart/2005/8/layout/hierarchy4"/>
    <dgm:cxn modelId="{54C30868-C6DB-4767-91B4-01D907DE8A91}" type="presParOf" srcId="{BE8BFF1B-8FEB-4912-A982-D1435E514733}" destId="{8221764E-2DB9-47F2-9570-C15331A933DD}" srcOrd="1" destOrd="0" presId="urn:microsoft.com/office/officeart/2005/8/layout/hierarchy4"/>
    <dgm:cxn modelId="{0CBF0867-0354-4AC8-B3E0-5FE2B27C492A}" type="presParOf" srcId="{CC27E134-D71B-4F92-A836-C4976051E625}" destId="{C74F8D09-57B3-40CB-A502-009C88AB99F1}" srcOrd="5" destOrd="0" presId="urn:microsoft.com/office/officeart/2005/8/layout/hierarchy4"/>
    <dgm:cxn modelId="{843851D3-B870-4B2B-B040-8E617F234EA2}" type="presParOf" srcId="{CC27E134-D71B-4F92-A836-C4976051E625}" destId="{D869CE01-A971-4F3C-A7DA-502254713538}" srcOrd="6" destOrd="0" presId="urn:microsoft.com/office/officeart/2005/8/layout/hierarchy4"/>
    <dgm:cxn modelId="{2017528F-40A4-4D8C-84FB-BA94029F48E9}" type="presParOf" srcId="{D869CE01-A971-4F3C-A7DA-502254713538}" destId="{8A0F34B0-DC86-4367-AD91-39C5DEF734FA}" srcOrd="0" destOrd="0" presId="urn:microsoft.com/office/officeart/2005/8/layout/hierarchy4"/>
    <dgm:cxn modelId="{0B020420-6F5E-4B9B-BE2D-4261D4D22074}" type="presParOf" srcId="{D869CE01-A971-4F3C-A7DA-502254713538}" destId="{EEE842CD-819F-4560-B477-C4DD86F5BF53}" srcOrd="1" destOrd="0" presId="urn:microsoft.com/office/officeart/2005/8/layout/hierarchy4"/>
    <dgm:cxn modelId="{BCB36FC9-5169-47C8-B33E-54CE46479A7A}" type="presParOf" srcId="{D869CE01-A971-4F3C-A7DA-502254713538}" destId="{8A944EEA-403F-4EB6-8E13-451B81C6EC8A}" srcOrd="2" destOrd="0" presId="urn:microsoft.com/office/officeart/2005/8/layout/hierarchy4"/>
    <dgm:cxn modelId="{859E7CF3-502A-49EC-96E8-5FD32458FC42}" type="presParOf" srcId="{8A944EEA-403F-4EB6-8E13-451B81C6EC8A}" destId="{F8ABC443-E845-4DA8-ACBD-F44346DCA069}" srcOrd="0" destOrd="0" presId="urn:microsoft.com/office/officeart/2005/8/layout/hierarchy4"/>
    <dgm:cxn modelId="{9B708A84-7E11-4295-8B94-18BE0E52DA46}" type="presParOf" srcId="{F8ABC443-E845-4DA8-ACBD-F44346DCA069}" destId="{E5A3BBCE-5D64-4632-8D11-047B5F6F4B92}" srcOrd="0" destOrd="0" presId="urn:microsoft.com/office/officeart/2005/8/layout/hierarchy4"/>
    <dgm:cxn modelId="{CD9EA213-854A-4381-BC6A-10F6A58D04BA}" type="presParOf" srcId="{F8ABC443-E845-4DA8-ACBD-F44346DCA069}" destId="{054125CC-A9AC-49F9-BC15-FFC9BE08E318}" srcOrd="1" destOrd="0" presId="urn:microsoft.com/office/officeart/2005/8/layout/hierarchy4"/>
    <dgm:cxn modelId="{247AC3F5-9870-4753-98D0-AB8BF81B9281}" type="presParOf" srcId="{CC27E134-D71B-4F92-A836-C4976051E625}" destId="{1CFDF458-F57D-4BA3-B281-29F63D6DCF13}" srcOrd="7" destOrd="0" presId="urn:microsoft.com/office/officeart/2005/8/layout/hierarchy4"/>
    <dgm:cxn modelId="{C596A2AB-383A-4A22-9018-2D1B7398FA07}" type="presParOf" srcId="{CC27E134-D71B-4F92-A836-C4976051E625}" destId="{03C8E5BC-759C-4793-9E7B-6A0FD96A2315}" srcOrd="8" destOrd="0" presId="urn:microsoft.com/office/officeart/2005/8/layout/hierarchy4"/>
    <dgm:cxn modelId="{6634A808-88CD-4509-8C5D-E67ABA4E4056}" type="presParOf" srcId="{03C8E5BC-759C-4793-9E7B-6A0FD96A2315}" destId="{732BE9F6-AA65-415A-91E3-337A4EE7CE0F}" srcOrd="0" destOrd="0" presId="urn:microsoft.com/office/officeart/2005/8/layout/hierarchy4"/>
    <dgm:cxn modelId="{B453FA51-78FB-4E1C-B1BA-F104E3B834F1}" type="presParOf" srcId="{03C8E5BC-759C-4793-9E7B-6A0FD96A2315}" destId="{C9DB3756-6557-4D43-A61E-46D228474258}" srcOrd="1" destOrd="0" presId="urn:microsoft.com/office/officeart/2005/8/layout/hierarchy4"/>
    <dgm:cxn modelId="{17E43823-2710-4922-A2CC-BA75C963CBC6}" type="presParOf" srcId="{09BAE8DE-384B-44EB-B784-466FFFBEFDA0}" destId="{1FA10134-02E3-4918-BF59-3D59FC0BABB8}" srcOrd="1" destOrd="0" presId="urn:microsoft.com/office/officeart/2005/8/layout/hierarchy4"/>
    <dgm:cxn modelId="{524A6DB5-F23F-46DB-B343-7D79E51C1B55}" type="presParOf" srcId="{09BAE8DE-384B-44EB-B784-466FFFBEFDA0}" destId="{8D1D476B-3E07-421D-B4FC-362DEBD5F7E7}" srcOrd="2" destOrd="0" presId="urn:microsoft.com/office/officeart/2005/8/layout/hierarchy4"/>
    <dgm:cxn modelId="{74044B5D-35CD-4B6B-91D0-28FA6CF169A5}" type="presParOf" srcId="{8D1D476B-3E07-421D-B4FC-362DEBD5F7E7}" destId="{75933E8D-D78E-4D40-BAD1-98D3A7881620}" srcOrd="0" destOrd="0" presId="urn:microsoft.com/office/officeart/2005/8/layout/hierarchy4"/>
    <dgm:cxn modelId="{C9047ADC-3799-4D9A-A3BE-558082D12FFE}" type="presParOf" srcId="{8D1D476B-3E07-421D-B4FC-362DEBD5F7E7}" destId="{D72D4AEF-E012-42C2-A9B3-BB94777AA349}" srcOrd="1" destOrd="0" presId="urn:microsoft.com/office/officeart/2005/8/layout/hierarchy4"/>
    <dgm:cxn modelId="{C84BA20B-664C-4A5A-9DDC-14FD1B4B550D}" type="presParOf" srcId="{8D1D476B-3E07-421D-B4FC-362DEBD5F7E7}" destId="{ED9AC1B7-E7A0-46D3-AC2A-318677135F33}" srcOrd="2" destOrd="0" presId="urn:microsoft.com/office/officeart/2005/8/layout/hierarchy4"/>
    <dgm:cxn modelId="{65C597EC-44D1-4B43-B0B0-124043EF1892}" type="presParOf" srcId="{ED9AC1B7-E7A0-46D3-AC2A-318677135F33}" destId="{766EDD52-71FC-4C08-86FF-F1F01DB306B6}" srcOrd="0" destOrd="0" presId="urn:microsoft.com/office/officeart/2005/8/layout/hierarchy4"/>
    <dgm:cxn modelId="{E34BBBEE-84E3-4194-B825-FF2C7D24EFCB}" type="presParOf" srcId="{766EDD52-71FC-4C08-86FF-F1F01DB306B6}" destId="{A3C750E0-448E-4513-993F-A47D207EE51E}" srcOrd="0" destOrd="0" presId="urn:microsoft.com/office/officeart/2005/8/layout/hierarchy4"/>
    <dgm:cxn modelId="{A2FC8B1C-7FB9-4C5C-A6F5-1DD97D27587B}" type="presParOf" srcId="{766EDD52-71FC-4C08-86FF-F1F01DB306B6}" destId="{99054A9D-E55F-49DE-9801-BAE577B2FA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6D81E-775A-435A-850D-ED86E6496E7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48A9B5-1F63-495E-B413-58C3DE0BE8E9}">
      <dgm:prSet phldrT="[Tekst]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Europejski Fundusz Społeczny</a:t>
          </a:r>
        </a:p>
      </dgm:t>
    </dgm:pt>
    <dgm:pt modelId="{E1A81391-201C-4472-9559-E5D9F961E946}" type="parTrans" cxnId="{907B7763-258A-4D8D-9E70-BC6CEEF0D2C5}">
      <dgm:prSet/>
      <dgm:spPr/>
      <dgm:t>
        <a:bodyPr/>
        <a:lstStyle/>
        <a:p>
          <a:endParaRPr lang="pl-PL"/>
        </a:p>
      </dgm:t>
    </dgm:pt>
    <dgm:pt modelId="{984D8454-B85F-4A7E-983C-8285AF35B53C}" type="sibTrans" cxnId="{907B7763-258A-4D8D-9E70-BC6CEEF0D2C5}">
      <dgm:prSet/>
      <dgm:spPr/>
      <dgm:t>
        <a:bodyPr/>
        <a:lstStyle/>
        <a:p>
          <a:endParaRPr lang="pl-PL"/>
        </a:p>
      </dgm:t>
    </dgm:pt>
    <dgm:pt modelId="{8A68B7EC-793C-4FFB-9A83-A61BB4A11771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Rynek pracy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(9)</a:t>
          </a:r>
        </a:p>
      </dgm:t>
    </dgm:pt>
    <dgm:pt modelId="{E3986025-4271-4F41-B57E-548C97A497B2}" type="parTrans" cxnId="{8A011573-55DA-4375-BD5C-99C1BFD68F44}">
      <dgm:prSet/>
      <dgm:spPr/>
      <dgm:t>
        <a:bodyPr/>
        <a:lstStyle/>
        <a:p>
          <a:endParaRPr lang="pl-PL"/>
        </a:p>
      </dgm:t>
    </dgm:pt>
    <dgm:pt modelId="{87562BF3-EE63-498A-911A-1CCFAB1C48D4}" type="sibTrans" cxnId="{8A011573-55DA-4375-BD5C-99C1BFD68F44}">
      <dgm:prSet/>
      <dgm:spPr/>
      <dgm:t>
        <a:bodyPr/>
        <a:lstStyle/>
        <a:p>
          <a:endParaRPr lang="pl-PL"/>
        </a:p>
      </dgm:t>
    </dgm:pt>
    <dgm:pt modelId="{28BF2188-D4AF-4E2B-94DE-0EF624F55D70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Adaptacyjność przedsiębiorstw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i pracowników do zmian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(10)</a:t>
          </a:r>
        </a:p>
      </dgm:t>
    </dgm:pt>
    <dgm:pt modelId="{6EAD6EFB-C48B-4759-B58D-786D77E036F8}" type="parTrans" cxnId="{B0822E4B-0DDE-4579-925B-8C759943195D}">
      <dgm:prSet/>
      <dgm:spPr/>
      <dgm:t>
        <a:bodyPr/>
        <a:lstStyle/>
        <a:p>
          <a:endParaRPr lang="pl-PL"/>
        </a:p>
      </dgm:t>
    </dgm:pt>
    <dgm:pt modelId="{27DD5AA0-92DE-4F8A-88FF-92074664EA87}" type="sibTrans" cxnId="{B0822E4B-0DDE-4579-925B-8C759943195D}">
      <dgm:prSet/>
      <dgm:spPr/>
      <dgm:t>
        <a:bodyPr/>
        <a:lstStyle/>
        <a:p>
          <a:endParaRPr lang="pl-PL"/>
        </a:p>
      </dgm:t>
    </dgm:pt>
    <dgm:pt modelId="{C61F407F-C0E4-48A4-8F4D-6ED9076DB04F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Włączenie społeczne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(11)</a:t>
          </a:r>
        </a:p>
      </dgm:t>
    </dgm:pt>
    <dgm:pt modelId="{6728ABBC-3EF2-48A9-A058-D265C8360645}" type="parTrans" cxnId="{DFC2933C-FE66-47D5-A680-1DF5547C5DFC}">
      <dgm:prSet/>
      <dgm:spPr/>
      <dgm:t>
        <a:bodyPr/>
        <a:lstStyle/>
        <a:p>
          <a:endParaRPr lang="pl-PL"/>
        </a:p>
      </dgm:t>
    </dgm:pt>
    <dgm:pt modelId="{A8FF6CC9-D79D-411F-B3D0-8C24E9DD45E3}" type="sibTrans" cxnId="{DFC2933C-FE66-47D5-A680-1DF5547C5DFC}">
      <dgm:prSet/>
      <dgm:spPr/>
      <dgm:t>
        <a:bodyPr/>
        <a:lstStyle/>
        <a:p>
          <a:endParaRPr lang="pl-PL"/>
        </a:p>
      </dgm:t>
    </dgm:pt>
    <dgm:pt modelId="{5FDAD8CB-2CDE-4325-83C8-9765E1B2F014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Edukacja, kwalifikacje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i kompetencje 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(12)</a:t>
          </a:r>
        </a:p>
      </dgm:t>
    </dgm:pt>
    <dgm:pt modelId="{BBD4E085-55E9-4576-866A-FB08FDE02587}" type="parTrans" cxnId="{C80D7F3B-6AEF-4A7C-91C2-E0A194DD1CA7}">
      <dgm:prSet/>
      <dgm:spPr/>
      <dgm:t>
        <a:bodyPr/>
        <a:lstStyle/>
        <a:p>
          <a:endParaRPr lang="pl-PL"/>
        </a:p>
      </dgm:t>
    </dgm:pt>
    <dgm:pt modelId="{9A30DEF2-86CD-4B3C-90FC-0A6BC6F27628}" type="sibTrans" cxnId="{C80D7F3B-6AEF-4A7C-91C2-E0A194DD1CA7}">
      <dgm:prSet/>
      <dgm:spPr/>
      <dgm:t>
        <a:bodyPr/>
        <a:lstStyle/>
        <a:p>
          <a:endParaRPr lang="pl-PL"/>
        </a:p>
      </dgm:t>
    </dgm:pt>
    <dgm:pt modelId="{89501C9F-E470-4744-8C0E-C92FAEF1D266}">
      <dgm:prSet phldrT="[Teks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Aktywizacja zawodowa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(9.1)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AF0A6-2F6B-444D-B1FB-EFE544FA2B39}" type="parTrans" cxnId="{E6FAC29C-8350-4997-886D-92FAEA5F92FE}">
      <dgm:prSet/>
      <dgm:spPr/>
      <dgm:t>
        <a:bodyPr/>
        <a:lstStyle/>
        <a:p>
          <a:endParaRPr lang="pl-PL"/>
        </a:p>
      </dgm:t>
    </dgm:pt>
    <dgm:pt modelId="{E1A003BA-E7A9-4558-8B53-888044B4380E}" type="sibTrans" cxnId="{E6FAC29C-8350-4997-886D-92FAEA5F92FE}">
      <dgm:prSet/>
      <dgm:spPr/>
      <dgm:t>
        <a:bodyPr/>
        <a:lstStyle/>
        <a:p>
          <a:endParaRPr lang="pl-PL"/>
        </a:p>
      </dgm:t>
    </dgm:pt>
    <dgm:pt modelId="{FAB6386F-2EB1-4933-8774-9AB912F9BE3A}">
      <dgm:prSet phldrT="[Teks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Godzenie życia zawodowego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i prywatnego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(9.4)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CD929-E0C7-4135-8FF0-1DD7AB5A8182}" type="parTrans" cxnId="{3A71695D-4F05-47BE-A4FC-7E0F3B4BEBEE}">
      <dgm:prSet/>
      <dgm:spPr/>
      <dgm:t>
        <a:bodyPr/>
        <a:lstStyle/>
        <a:p>
          <a:endParaRPr lang="pl-PL"/>
        </a:p>
      </dgm:t>
    </dgm:pt>
    <dgm:pt modelId="{83E28D10-F23D-4B08-A042-F22CDC365F6F}" type="sibTrans" cxnId="{3A71695D-4F05-47BE-A4FC-7E0F3B4BEBEE}">
      <dgm:prSet/>
      <dgm:spPr/>
      <dgm:t>
        <a:bodyPr/>
        <a:lstStyle/>
        <a:p>
          <a:endParaRPr lang="pl-PL"/>
        </a:p>
      </dgm:t>
    </dgm:pt>
    <dgm:pt modelId="{43CF5655-2396-4CA6-B94E-78CE68E97696}">
      <dgm:prSet phldrT="[Teks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Aktywizacja zawodowa – projekty PUP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(9.2)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97321-61FB-4426-B4A5-5104923331DC}" type="parTrans" cxnId="{0D6573ED-A135-4809-BCC8-AFF96D32105B}">
      <dgm:prSet/>
      <dgm:spPr/>
      <dgm:t>
        <a:bodyPr/>
        <a:lstStyle/>
        <a:p>
          <a:endParaRPr lang="pl-PL"/>
        </a:p>
      </dgm:t>
    </dgm:pt>
    <dgm:pt modelId="{3319FA65-5B5F-4089-9710-582333AE12EE}" type="sibTrans" cxnId="{0D6573ED-A135-4809-BCC8-AFF96D32105B}">
      <dgm:prSet/>
      <dgm:spPr/>
      <dgm:t>
        <a:bodyPr/>
        <a:lstStyle/>
        <a:p>
          <a:endParaRPr lang="pl-PL"/>
        </a:p>
      </dgm:t>
    </dgm:pt>
    <dgm:pt modelId="{C2D48EB6-38A0-43B3-AE64-3543349604F1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Programy polityki zdrowotnej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(10.3)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AD0B5-2ADE-4A1F-B934-A8601E4EDF0C}" type="parTrans" cxnId="{347D1DE2-09E7-4C98-9308-0EE9B7E2B6CA}">
      <dgm:prSet/>
      <dgm:spPr/>
      <dgm:t>
        <a:bodyPr/>
        <a:lstStyle/>
        <a:p>
          <a:endParaRPr lang="pl-PL"/>
        </a:p>
      </dgm:t>
    </dgm:pt>
    <dgm:pt modelId="{6A12F70B-ED1F-4BED-9138-CC970EE00DCD}" type="sibTrans" cxnId="{347D1DE2-09E7-4C98-9308-0EE9B7E2B6CA}">
      <dgm:prSet/>
      <dgm:spPr/>
      <dgm:t>
        <a:bodyPr/>
        <a:lstStyle/>
        <a:p>
          <a:endParaRPr lang="pl-PL"/>
        </a:p>
      </dgm:t>
    </dgm:pt>
    <dgm:pt modelId="{45FD1B18-39CB-4FAE-B176-723FD901DCF5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Usługi rozwojowe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dla MŚP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(10.1)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75083-54F0-40A1-9707-764E85E94D46}" type="parTrans" cxnId="{3FA5DE9A-0F34-417E-94DC-3A4A3F9F0D4C}">
      <dgm:prSet/>
      <dgm:spPr/>
      <dgm:t>
        <a:bodyPr/>
        <a:lstStyle/>
        <a:p>
          <a:endParaRPr lang="pl-PL"/>
        </a:p>
      </dgm:t>
    </dgm:pt>
    <dgm:pt modelId="{87166CA2-644D-454B-BEC3-288F1AD435F3}" type="sibTrans" cxnId="{3FA5DE9A-0F34-417E-94DC-3A4A3F9F0D4C}">
      <dgm:prSet/>
      <dgm:spPr/>
      <dgm:t>
        <a:bodyPr/>
        <a:lstStyle/>
        <a:p>
          <a:endParaRPr lang="pl-PL"/>
        </a:p>
      </dgm:t>
    </dgm:pt>
    <dgm:pt modelId="{51D55753-3FD6-4642-8B23-FF45895BD3F8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Programy typu </a:t>
          </a:r>
          <a:r>
            <a:rPr lang="pl-PL" sz="1100" b="1" i="1" dirty="0" err="1">
              <a:latin typeface="Arial" panose="020B0604020202020204" pitchFamily="34" charset="0"/>
              <a:cs typeface="Arial" panose="020B0604020202020204" pitchFamily="34" charset="0"/>
            </a:rPr>
            <a:t>outplacement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(10.2)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4A6FC-748C-4EFB-BF8C-5A81AB3E4334}" type="parTrans" cxnId="{0C0B68A1-2344-484E-8A63-3FE60C46FDC2}">
      <dgm:prSet/>
      <dgm:spPr/>
      <dgm:t>
        <a:bodyPr/>
        <a:lstStyle/>
        <a:p>
          <a:endParaRPr lang="pl-PL"/>
        </a:p>
      </dgm:t>
    </dgm:pt>
    <dgm:pt modelId="{72D8C01D-7752-4EB5-8E4D-D80B41E46C40}" type="sibTrans" cxnId="{0C0B68A1-2344-484E-8A63-3FE60C46FDC2}">
      <dgm:prSet/>
      <dgm:spPr/>
      <dgm:t>
        <a:bodyPr/>
        <a:lstStyle/>
        <a:p>
          <a:endParaRPr lang="pl-PL"/>
        </a:p>
      </dgm:t>
    </dgm:pt>
    <dgm:pt modelId="{013913F8-044A-4F46-848A-84964D9209E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Ekonomia społeczna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(11.3)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FB9A4-EB6B-40FB-AF43-1AC1CB769D9B}" type="parTrans" cxnId="{63F8AA2B-22BD-423B-9E6A-C4F2887868FF}">
      <dgm:prSet/>
      <dgm:spPr/>
      <dgm:t>
        <a:bodyPr/>
        <a:lstStyle/>
        <a:p>
          <a:endParaRPr lang="pl-PL"/>
        </a:p>
      </dgm:t>
    </dgm:pt>
    <dgm:pt modelId="{E33C5287-F434-489F-8302-DD0E43840B8E}" type="sibTrans" cxnId="{63F8AA2B-22BD-423B-9E6A-C4F2887868FF}">
      <dgm:prSet/>
      <dgm:spPr/>
      <dgm:t>
        <a:bodyPr/>
        <a:lstStyle/>
        <a:p>
          <a:endParaRPr lang="pl-PL"/>
        </a:p>
      </dgm:t>
    </dgm:pt>
    <dgm:pt modelId="{1044118A-5BF3-4B5F-803F-71A415CA3EC3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Aktywne włączenie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(11.1)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CF8CB-47F4-4E8D-8C7C-4E0E11EE0215}" type="parTrans" cxnId="{D12B706E-4B27-4784-9447-30398CCD12E1}">
      <dgm:prSet/>
      <dgm:spPr/>
      <dgm:t>
        <a:bodyPr/>
        <a:lstStyle/>
        <a:p>
          <a:endParaRPr lang="pl-PL"/>
        </a:p>
      </dgm:t>
    </dgm:pt>
    <dgm:pt modelId="{656870DE-D699-493A-8BA6-B00204206A53}" type="sibTrans" cxnId="{D12B706E-4B27-4784-9447-30398CCD12E1}">
      <dgm:prSet/>
      <dgm:spPr/>
      <dgm:t>
        <a:bodyPr/>
        <a:lstStyle/>
        <a:p>
          <a:endParaRPr lang="pl-PL"/>
        </a:p>
      </dgm:t>
    </dgm:pt>
    <dgm:pt modelId="{86D821D0-35A1-46A6-96D1-265C188C2EBD}">
      <dgm:prSet phldrT="[Teks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Rozwój przedsiębiorczości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(9.3)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208DF-B4BF-49B6-8F7B-C10A7019E071}" type="parTrans" cxnId="{9576EBD7-F3EB-4682-99F1-4A3527C57CD9}">
      <dgm:prSet/>
      <dgm:spPr/>
      <dgm:t>
        <a:bodyPr/>
        <a:lstStyle/>
        <a:p>
          <a:endParaRPr lang="pl-PL"/>
        </a:p>
      </dgm:t>
    </dgm:pt>
    <dgm:pt modelId="{C0930F1C-DEDA-44EE-9D4D-68B87EB4AAD4}" type="sibTrans" cxnId="{9576EBD7-F3EB-4682-99F1-4A3527C57CD9}">
      <dgm:prSet/>
      <dgm:spPr/>
      <dgm:t>
        <a:bodyPr/>
        <a:lstStyle/>
        <a:p>
          <a:endParaRPr lang="pl-PL"/>
        </a:p>
      </dgm:t>
    </dgm:pt>
    <dgm:pt modelId="{185A4619-CD7E-4C2F-9788-A89735EF0BB0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Usługi społeczne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i zdrowotne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(11.2)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05249-7252-4487-AB57-A888848E5362}" type="parTrans" cxnId="{3DC2FED1-26E5-4C92-8B1B-350BF6DA9221}">
      <dgm:prSet/>
      <dgm:spPr/>
      <dgm:t>
        <a:bodyPr/>
        <a:lstStyle/>
        <a:p>
          <a:endParaRPr lang="pl-PL"/>
        </a:p>
      </dgm:t>
    </dgm:pt>
    <dgm:pt modelId="{6367A273-E66F-4B00-A312-22610962AD1D}" type="sibTrans" cxnId="{3DC2FED1-26E5-4C92-8B1B-350BF6DA9221}">
      <dgm:prSet/>
      <dgm:spPr/>
      <dgm:t>
        <a:bodyPr/>
        <a:lstStyle/>
        <a:p>
          <a:endParaRPr lang="pl-PL"/>
        </a:p>
      </dgm:t>
    </dgm:pt>
    <dgm:pt modelId="{06D2C5D8-B0D5-489D-87E0-84435CF46144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Kształcenie zawodowe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(12.4)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AD648-93CB-46F0-BA27-71C64675F877}" type="parTrans" cxnId="{FB40E2A8-365C-4751-95EB-A3871B3AC532}">
      <dgm:prSet/>
      <dgm:spPr/>
      <dgm:t>
        <a:bodyPr/>
        <a:lstStyle/>
        <a:p>
          <a:endParaRPr lang="pl-PL"/>
        </a:p>
      </dgm:t>
    </dgm:pt>
    <dgm:pt modelId="{01D12321-DDEA-4CFC-A34C-A9090EC8E1C5}" type="sibTrans" cxnId="{FB40E2A8-365C-4751-95EB-A3871B3AC532}">
      <dgm:prSet/>
      <dgm:spPr/>
      <dgm:t>
        <a:bodyPr/>
        <a:lstStyle/>
        <a:p>
          <a:endParaRPr lang="pl-PL"/>
        </a:p>
      </dgm:t>
    </dgm:pt>
    <dgm:pt modelId="{E58F779F-E6CE-4EF4-9C4E-E462EF8EBDA2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Edukacja przedszkolna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(12.1)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538ED-E864-4747-AA10-84AB40DDDF00}" type="parTrans" cxnId="{FAB2BBD4-2ABD-44B4-9E5E-D4CF056C5DF6}">
      <dgm:prSet/>
      <dgm:spPr/>
      <dgm:t>
        <a:bodyPr/>
        <a:lstStyle/>
        <a:p>
          <a:endParaRPr lang="pl-PL"/>
        </a:p>
      </dgm:t>
    </dgm:pt>
    <dgm:pt modelId="{81D6379A-5793-4D91-B26B-3EC0D9A7178F}" type="sibTrans" cxnId="{FAB2BBD4-2ABD-44B4-9E5E-D4CF056C5DF6}">
      <dgm:prSet/>
      <dgm:spPr/>
      <dgm:t>
        <a:bodyPr/>
        <a:lstStyle/>
        <a:p>
          <a:endParaRPr lang="pl-PL"/>
        </a:p>
      </dgm:t>
    </dgm:pt>
    <dgm:pt modelId="{81EFD7BF-7FA9-4D96-B365-125BA26614FF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Kształcenie ogólne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(12.2)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9D5C5-13F2-437B-86ED-03B70B0C11FA}" type="parTrans" cxnId="{5E780429-BC1C-4B39-BD00-38033798231D}">
      <dgm:prSet/>
      <dgm:spPr/>
      <dgm:t>
        <a:bodyPr/>
        <a:lstStyle/>
        <a:p>
          <a:endParaRPr lang="pl-PL"/>
        </a:p>
      </dgm:t>
    </dgm:pt>
    <dgm:pt modelId="{57567F35-63C2-425D-B4A4-490866004128}" type="sibTrans" cxnId="{5E780429-BC1C-4B39-BD00-38033798231D}">
      <dgm:prSet/>
      <dgm:spPr/>
      <dgm:t>
        <a:bodyPr/>
        <a:lstStyle/>
        <a:p>
          <a:endParaRPr lang="pl-PL"/>
        </a:p>
      </dgm:t>
    </dgm:pt>
    <dgm:pt modelId="{EC20741C-8169-472A-A382-08F87CC0F891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Kształcenie ustawiczne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w zakresie ICT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i języków obcych </a:t>
          </a:r>
          <a:b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dirty="0">
              <a:latin typeface="Arial" panose="020B0604020202020204" pitchFamily="34" charset="0"/>
              <a:cs typeface="Arial" panose="020B0604020202020204" pitchFamily="34" charset="0"/>
            </a:rPr>
            <a:t>(12.3)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EB348-DD39-4579-BBA8-FF3E22D10E64}" type="parTrans" cxnId="{C065194E-6CD5-46EF-A9DE-29C5C2F1116E}">
      <dgm:prSet/>
      <dgm:spPr/>
      <dgm:t>
        <a:bodyPr/>
        <a:lstStyle/>
        <a:p>
          <a:endParaRPr lang="pl-PL"/>
        </a:p>
      </dgm:t>
    </dgm:pt>
    <dgm:pt modelId="{E9E1F531-0A44-4B33-AB59-FA39E8699B43}" type="sibTrans" cxnId="{C065194E-6CD5-46EF-A9DE-29C5C2F1116E}">
      <dgm:prSet/>
      <dgm:spPr/>
      <dgm:t>
        <a:bodyPr/>
        <a:lstStyle/>
        <a:p>
          <a:endParaRPr lang="pl-PL"/>
        </a:p>
      </dgm:t>
    </dgm:pt>
    <dgm:pt modelId="{6C293E4A-9DFC-47FA-BEC6-91AA7814C38C}" type="pres">
      <dgm:prSet presAssocID="{2946D81E-775A-435A-850D-ED86E6496E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FEAA8E-624C-48AA-96B3-F65D074BD67D}" type="pres">
      <dgm:prSet presAssocID="{E448A9B5-1F63-495E-B413-58C3DE0BE8E9}" presName="vertOne" presStyleCnt="0"/>
      <dgm:spPr/>
    </dgm:pt>
    <dgm:pt modelId="{EB34435A-C0CF-409D-828A-01F1F8DCF25F}" type="pres">
      <dgm:prSet presAssocID="{E448A9B5-1F63-495E-B413-58C3DE0BE8E9}" presName="txOne" presStyleLbl="node0" presStyleIdx="0" presStyleCnt="1" custScaleY="41754">
        <dgm:presLayoutVars>
          <dgm:chPref val="3"/>
        </dgm:presLayoutVars>
      </dgm:prSet>
      <dgm:spPr/>
    </dgm:pt>
    <dgm:pt modelId="{905DF230-BA1A-47E6-ABB3-0F684C8B3207}" type="pres">
      <dgm:prSet presAssocID="{E448A9B5-1F63-495E-B413-58C3DE0BE8E9}" presName="parTransOne" presStyleCnt="0"/>
      <dgm:spPr/>
    </dgm:pt>
    <dgm:pt modelId="{A0FDF0EF-03C5-43E3-B979-4BEDBE3277BC}" type="pres">
      <dgm:prSet presAssocID="{E448A9B5-1F63-495E-B413-58C3DE0BE8E9}" presName="horzOne" presStyleCnt="0"/>
      <dgm:spPr/>
    </dgm:pt>
    <dgm:pt modelId="{94AA991D-F32A-463A-8180-13E00D4D758A}" type="pres">
      <dgm:prSet presAssocID="{8A68B7EC-793C-4FFB-9A83-A61BB4A11771}" presName="vertTwo" presStyleCnt="0"/>
      <dgm:spPr/>
    </dgm:pt>
    <dgm:pt modelId="{2E79A136-EF3D-4854-94D1-046887A17EE5}" type="pres">
      <dgm:prSet presAssocID="{8A68B7EC-793C-4FFB-9A83-A61BB4A11771}" presName="txTwo" presStyleLbl="node2" presStyleIdx="0" presStyleCnt="4">
        <dgm:presLayoutVars>
          <dgm:chPref val="3"/>
        </dgm:presLayoutVars>
      </dgm:prSet>
      <dgm:spPr/>
    </dgm:pt>
    <dgm:pt modelId="{54723B80-3D27-4A90-ADBD-0239FAA65B0D}" type="pres">
      <dgm:prSet presAssocID="{8A68B7EC-793C-4FFB-9A83-A61BB4A11771}" presName="parTransTwo" presStyleCnt="0"/>
      <dgm:spPr/>
    </dgm:pt>
    <dgm:pt modelId="{7AA6A325-1298-405E-BF2C-E37557EF0251}" type="pres">
      <dgm:prSet presAssocID="{8A68B7EC-793C-4FFB-9A83-A61BB4A11771}" presName="horzTwo" presStyleCnt="0"/>
      <dgm:spPr/>
    </dgm:pt>
    <dgm:pt modelId="{7343E264-0EC3-45D4-AAA1-C6141E9F1768}" type="pres">
      <dgm:prSet presAssocID="{89501C9F-E470-4744-8C0E-C92FAEF1D266}" presName="vertThree" presStyleCnt="0"/>
      <dgm:spPr/>
    </dgm:pt>
    <dgm:pt modelId="{0FB24417-98A3-4905-A4ED-3C8B1A639536}" type="pres">
      <dgm:prSet presAssocID="{89501C9F-E470-4744-8C0E-C92FAEF1D266}" presName="txThree" presStyleLbl="node3" presStyleIdx="0" presStyleCnt="4">
        <dgm:presLayoutVars>
          <dgm:chPref val="3"/>
        </dgm:presLayoutVars>
      </dgm:prSet>
      <dgm:spPr/>
    </dgm:pt>
    <dgm:pt modelId="{37525FCF-29DD-4E49-9CCE-63029990E470}" type="pres">
      <dgm:prSet presAssocID="{89501C9F-E470-4744-8C0E-C92FAEF1D266}" presName="parTransThree" presStyleCnt="0"/>
      <dgm:spPr/>
    </dgm:pt>
    <dgm:pt modelId="{25F33434-CED1-434C-A0D4-2C7E348EF606}" type="pres">
      <dgm:prSet presAssocID="{89501C9F-E470-4744-8C0E-C92FAEF1D266}" presName="horzThree" presStyleCnt="0"/>
      <dgm:spPr/>
    </dgm:pt>
    <dgm:pt modelId="{D77530E3-6520-4F75-B4E7-664DE638A332}" type="pres">
      <dgm:prSet presAssocID="{43CF5655-2396-4CA6-B94E-78CE68E97696}" presName="vertFour" presStyleCnt="0">
        <dgm:presLayoutVars>
          <dgm:chPref val="3"/>
        </dgm:presLayoutVars>
      </dgm:prSet>
      <dgm:spPr/>
    </dgm:pt>
    <dgm:pt modelId="{3EDA0240-E96D-4413-9875-D33D911AEC63}" type="pres">
      <dgm:prSet presAssocID="{43CF5655-2396-4CA6-B94E-78CE68E97696}" presName="txFour" presStyleLbl="node4" presStyleIdx="0" presStyleCnt="10">
        <dgm:presLayoutVars>
          <dgm:chPref val="3"/>
        </dgm:presLayoutVars>
      </dgm:prSet>
      <dgm:spPr/>
    </dgm:pt>
    <dgm:pt modelId="{C1388170-E899-4D47-A7D0-DC40BC0CDA70}" type="pres">
      <dgm:prSet presAssocID="{43CF5655-2396-4CA6-B94E-78CE68E97696}" presName="parTransFour" presStyleCnt="0"/>
      <dgm:spPr/>
    </dgm:pt>
    <dgm:pt modelId="{48E8E40E-9AA9-42C6-AAA9-16C5F1C6B619}" type="pres">
      <dgm:prSet presAssocID="{43CF5655-2396-4CA6-B94E-78CE68E97696}" presName="horzFour" presStyleCnt="0"/>
      <dgm:spPr/>
    </dgm:pt>
    <dgm:pt modelId="{E75B8729-217A-4C04-BA7D-42B271715FAF}" type="pres">
      <dgm:prSet presAssocID="{86D821D0-35A1-46A6-96D1-265C188C2EBD}" presName="vertFour" presStyleCnt="0">
        <dgm:presLayoutVars>
          <dgm:chPref val="3"/>
        </dgm:presLayoutVars>
      </dgm:prSet>
      <dgm:spPr/>
    </dgm:pt>
    <dgm:pt modelId="{4A0E3391-44CC-4C9F-8994-356D30585528}" type="pres">
      <dgm:prSet presAssocID="{86D821D0-35A1-46A6-96D1-265C188C2EBD}" presName="txFour" presStyleLbl="node4" presStyleIdx="1" presStyleCnt="10">
        <dgm:presLayoutVars>
          <dgm:chPref val="3"/>
        </dgm:presLayoutVars>
      </dgm:prSet>
      <dgm:spPr/>
    </dgm:pt>
    <dgm:pt modelId="{A7E60FAA-AAFE-45B8-A902-64A39C28F752}" type="pres">
      <dgm:prSet presAssocID="{86D821D0-35A1-46A6-96D1-265C188C2EBD}" presName="parTransFour" presStyleCnt="0"/>
      <dgm:spPr/>
    </dgm:pt>
    <dgm:pt modelId="{56DE3D0A-D972-438C-95CB-C3FC7F4110BA}" type="pres">
      <dgm:prSet presAssocID="{86D821D0-35A1-46A6-96D1-265C188C2EBD}" presName="horzFour" presStyleCnt="0"/>
      <dgm:spPr/>
    </dgm:pt>
    <dgm:pt modelId="{F665A9C1-5AAF-491E-B57F-6396471D5935}" type="pres">
      <dgm:prSet presAssocID="{FAB6386F-2EB1-4933-8774-9AB912F9BE3A}" presName="vertFour" presStyleCnt="0">
        <dgm:presLayoutVars>
          <dgm:chPref val="3"/>
        </dgm:presLayoutVars>
      </dgm:prSet>
      <dgm:spPr/>
    </dgm:pt>
    <dgm:pt modelId="{573705B0-36A0-40E9-BFFA-C0CFEF16C691}" type="pres">
      <dgm:prSet presAssocID="{FAB6386F-2EB1-4933-8774-9AB912F9BE3A}" presName="txFour" presStyleLbl="node4" presStyleIdx="2" presStyleCnt="10">
        <dgm:presLayoutVars>
          <dgm:chPref val="3"/>
        </dgm:presLayoutVars>
      </dgm:prSet>
      <dgm:spPr/>
    </dgm:pt>
    <dgm:pt modelId="{A9955125-4677-4A70-8BCC-1B2249148930}" type="pres">
      <dgm:prSet presAssocID="{FAB6386F-2EB1-4933-8774-9AB912F9BE3A}" presName="horzFour" presStyleCnt="0"/>
      <dgm:spPr/>
    </dgm:pt>
    <dgm:pt modelId="{5900F901-C48D-4AAF-B362-22AAAC053423}" type="pres">
      <dgm:prSet presAssocID="{87562BF3-EE63-498A-911A-1CCFAB1C48D4}" presName="sibSpaceTwo" presStyleCnt="0"/>
      <dgm:spPr/>
    </dgm:pt>
    <dgm:pt modelId="{510659C5-60A4-4DF6-BA42-417B0F8439A7}" type="pres">
      <dgm:prSet presAssocID="{28BF2188-D4AF-4E2B-94DE-0EF624F55D70}" presName="vertTwo" presStyleCnt="0"/>
      <dgm:spPr/>
    </dgm:pt>
    <dgm:pt modelId="{35A92C92-E395-422A-9029-8A890A970EB3}" type="pres">
      <dgm:prSet presAssocID="{28BF2188-D4AF-4E2B-94DE-0EF624F55D70}" presName="txTwo" presStyleLbl="node2" presStyleIdx="1" presStyleCnt="4">
        <dgm:presLayoutVars>
          <dgm:chPref val="3"/>
        </dgm:presLayoutVars>
      </dgm:prSet>
      <dgm:spPr/>
    </dgm:pt>
    <dgm:pt modelId="{35F3D689-AE4B-4E21-8151-B2C0C4CBC0F5}" type="pres">
      <dgm:prSet presAssocID="{28BF2188-D4AF-4E2B-94DE-0EF624F55D70}" presName="parTransTwo" presStyleCnt="0"/>
      <dgm:spPr/>
    </dgm:pt>
    <dgm:pt modelId="{855B5818-E0B9-4B5E-A8B1-2B124D82A78F}" type="pres">
      <dgm:prSet presAssocID="{28BF2188-D4AF-4E2B-94DE-0EF624F55D70}" presName="horzTwo" presStyleCnt="0"/>
      <dgm:spPr/>
    </dgm:pt>
    <dgm:pt modelId="{3CFA343E-349D-43F1-9447-B6466B36D668}" type="pres">
      <dgm:prSet presAssocID="{45FD1B18-39CB-4FAE-B176-723FD901DCF5}" presName="vertThree" presStyleCnt="0"/>
      <dgm:spPr/>
    </dgm:pt>
    <dgm:pt modelId="{B662CCB0-57CA-4E33-8E01-F41DF1A20FCC}" type="pres">
      <dgm:prSet presAssocID="{45FD1B18-39CB-4FAE-B176-723FD901DCF5}" presName="txThree" presStyleLbl="node3" presStyleIdx="1" presStyleCnt="4">
        <dgm:presLayoutVars>
          <dgm:chPref val="3"/>
        </dgm:presLayoutVars>
      </dgm:prSet>
      <dgm:spPr/>
    </dgm:pt>
    <dgm:pt modelId="{55002933-0407-4820-BB3C-AF5959C8633F}" type="pres">
      <dgm:prSet presAssocID="{45FD1B18-39CB-4FAE-B176-723FD901DCF5}" presName="parTransThree" presStyleCnt="0"/>
      <dgm:spPr/>
    </dgm:pt>
    <dgm:pt modelId="{08605002-F16F-45D3-87C1-69E646CFB470}" type="pres">
      <dgm:prSet presAssocID="{45FD1B18-39CB-4FAE-B176-723FD901DCF5}" presName="horzThree" presStyleCnt="0"/>
      <dgm:spPr/>
    </dgm:pt>
    <dgm:pt modelId="{1A1C2573-BF6C-43A2-A097-2E8686F64260}" type="pres">
      <dgm:prSet presAssocID="{51D55753-3FD6-4642-8B23-FF45895BD3F8}" presName="vertFour" presStyleCnt="0">
        <dgm:presLayoutVars>
          <dgm:chPref val="3"/>
        </dgm:presLayoutVars>
      </dgm:prSet>
      <dgm:spPr/>
    </dgm:pt>
    <dgm:pt modelId="{23410FEB-C7E0-4983-A62B-43FC0C5AF859}" type="pres">
      <dgm:prSet presAssocID="{51D55753-3FD6-4642-8B23-FF45895BD3F8}" presName="txFour" presStyleLbl="node4" presStyleIdx="3" presStyleCnt="10">
        <dgm:presLayoutVars>
          <dgm:chPref val="3"/>
        </dgm:presLayoutVars>
      </dgm:prSet>
      <dgm:spPr/>
    </dgm:pt>
    <dgm:pt modelId="{89675107-0887-4567-9CC7-1F8D8259CF3B}" type="pres">
      <dgm:prSet presAssocID="{51D55753-3FD6-4642-8B23-FF45895BD3F8}" presName="parTransFour" presStyleCnt="0"/>
      <dgm:spPr/>
    </dgm:pt>
    <dgm:pt modelId="{015B40AF-E2E8-40C7-B571-10000BF21298}" type="pres">
      <dgm:prSet presAssocID="{51D55753-3FD6-4642-8B23-FF45895BD3F8}" presName="horzFour" presStyleCnt="0"/>
      <dgm:spPr/>
    </dgm:pt>
    <dgm:pt modelId="{906CE929-2F94-4B5E-90D2-C8310510EBDE}" type="pres">
      <dgm:prSet presAssocID="{C2D48EB6-38A0-43B3-AE64-3543349604F1}" presName="vertFour" presStyleCnt="0">
        <dgm:presLayoutVars>
          <dgm:chPref val="3"/>
        </dgm:presLayoutVars>
      </dgm:prSet>
      <dgm:spPr/>
    </dgm:pt>
    <dgm:pt modelId="{63CC570C-DB91-47BD-A67E-9E25E5EF41C1}" type="pres">
      <dgm:prSet presAssocID="{C2D48EB6-38A0-43B3-AE64-3543349604F1}" presName="txFour" presStyleLbl="node4" presStyleIdx="4" presStyleCnt="10">
        <dgm:presLayoutVars>
          <dgm:chPref val="3"/>
        </dgm:presLayoutVars>
      </dgm:prSet>
      <dgm:spPr/>
    </dgm:pt>
    <dgm:pt modelId="{E10190DC-33A5-4E5A-9040-11D2DFBCA081}" type="pres">
      <dgm:prSet presAssocID="{C2D48EB6-38A0-43B3-AE64-3543349604F1}" presName="horzFour" presStyleCnt="0"/>
      <dgm:spPr/>
    </dgm:pt>
    <dgm:pt modelId="{0EE1E382-C064-4C3D-BC93-2B1493C8F735}" type="pres">
      <dgm:prSet presAssocID="{27DD5AA0-92DE-4F8A-88FF-92074664EA87}" presName="sibSpaceTwo" presStyleCnt="0"/>
      <dgm:spPr/>
    </dgm:pt>
    <dgm:pt modelId="{0E6188D7-89CD-4EC3-86E6-E113EB18D79F}" type="pres">
      <dgm:prSet presAssocID="{C61F407F-C0E4-48A4-8F4D-6ED9076DB04F}" presName="vertTwo" presStyleCnt="0"/>
      <dgm:spPr/>
    </dgm:pt>
    <dgm:pt modelId="{0A2CB773-20C5-4200-AEDD-670D5D78517A}" type="pres">
      <dgm:prSet presAssocID="{C61F407F-C0E4-48A4-8F4D-6ED9076DB04F}" presName="txTwo" presStyleLbl="node2" presStyleIdx="2" presStyleCnt="4" custLinFactNeighborX="-978" custLinFactNeighborY="20482">
        <dgm:presLayoutVars>
          <dgm:chPref val="3"/>
        </dgm:presLayoutVars>
      </dgm:prSet>
      <dgm:spPr/>
    </dgm:pt>
    <dgm:pt modelId="{8ED969BE-5ABC-44D7-B531-0A9BC5C3891C}" type="pres">
      <dgm:prSet presAssocID="{C61F407F-C0E4-48A4-8F4D-6ED9076DB04F}" presName="parTransTwo" presStyleCnt="0"/>
      <dgm:spPr/>
    </dgm:pt>
    <dgm:pt modelId="{35D60D70-BBF7-4B05-9ABC-591D75DE4DBD}" type="pres">
      <dgm:prSet presAssocID="{C61F407F-C0E4-48A4-8F4D-6ED9076DB04F}" presName="horzTwo" presStyleCnt="0"/>
      <dgm:spPr/>
    </dgm:pt>
    <dgm:pt modelId="{9628F6AC-1463-458E-B821-BCAB4050ADF6}" type="pres">
      <dgm:prSet presAssocID="{1044118A-5BF3-4B5F-803F-71A415CA3EC3}" presName="vertThree" presStyleCnt="0"/>
      <dgm:spPr/>
    </dgm:pt>
    <dgm:pt modelId="{3C009D49-6E48-46E0-8CF4-0C13AAF88F12}" type="pres">
      <dgm:prSet presAssocID="{1044118A-5BF3-4B5F-803F-71A415CA3EC3}" presName="txThree" presStyleLbl="node3" presStyleIdx="2" presStyleCnt="4">
        <dgm:presLayoutVars>
          <dgm:chPref val="3"/>
        </dgm:presLayoutVars>
      </dgm:prSet>
      <dgm:spPr/>
    </dgm:pt>
    <dgm:pt modelId="{8DE2C849-9415-4032-AD93-52B90BF6A5D9}" type="pres">
      <dgm:prSet presAssocID="{1044118A-5BF3-4B5F-803F-71A415CA3EC3}" presName="parTransThree" presStyleCnt="0"/>
      <dgm:spPr/>
    </dgm:pt>
    <dgm:pt modelId="{8A2E696D-B350-4A0B-884D-026F853A809D}" type="pres">
      <dgm:prSet presAssocID="{1044118A-5BF3-4B5F-803F-71A415CA3EC3}" presName="horzThree" presStyleCnt="0"/>
      <dgm:spPr/>
    </dgm:pt>
    <dgm:pt modelId="{03FE12DD-1E7F-4474-A4D1-256F3604751D}" type="pres">
      <dgm:prSet presAssocID="{185A4619-CD7E-4C2F-9788-A89735EF0BB0}" presName="vertFour" presStyleCnt="0">
        <dgm:presLayoutVars>
          <dgm:chPref val="3"/>
        </dgm:presLayoutVars>
      </dgm:prSet>
      <dgm:spPr/>
    </dgm:pt>
    <dgm:pt modelId="{DAC38CF3-48A6-4FAC-AA61-0FAD2C6DFA07}" type="pres">
      <dgm:prSet presAssocID="{185A4619-CD7E-4C2F-9788-A89735EF0BB0}" presName="txFour" presStyleLbl="node4" presStyleIdx="5" presStyleCnt="10">
        <dgm:presLayoutVars>
          <dgm:chPref val="3"/>
        </dgm:presLayoutVars>
      </dgm:prSet>
      <dgm:spPr/>
    </dgm:pt>
    <dgm:pt modelId="{981A5AA2-9FEC-4D4B-92B0-AF1B6F7F799F}" type="pres">
      <dgm:prSet presAssocID="{185A4619-CD7E-4C2F-9788-A89735EF0BB0}" presName="parTransFour" presStyleCnt="0"/>
      <dgm:spPr/>
    </dgm:pt>
    <dgm:pt modelId="{A35463D8-93FD-48F6-8B89-09D0754CAB7E}" type="pres">
      <dgm:prSet presAssocID="{185A4619-CD7E-4C2F-9788-A89735EF0BB0}" presName="horzFour" presStyleCnt="0"/>
      <dgm:spPr/>
    </dgm:pt>
    <dgm:pt modelId="{BE217F32-D253-4063-A404-5BD9DA9FBA44}" type="pres">
      <dgm:prSet presAssocID="{013913F8-044A-4F46-848A-84964D9209EC}" presName="vertFour" presStyleCnt="0">
        <dgm:presLayoutVars>
          <dgm:chPref val="3"/>
        </dgm:presLayoutVars>
      </dgm:prSet>
      <dgm:spPr/>
    </dgm:pt>
    <dgm:pt modelId="{B74C640D-EB36-45EC-BF05-F0CDFFE151F8}" type="pres">
      <dgm:prSet presAssocID="{013913F8-044A-4F46-848A-84964D9209EC}" presName="txFour" presStyleLbl="node4" presStyleIdx="6" presStyleCnt="10">
        <dgm:presLayoutVars>
          <dgm:chPref val="3"/>
        </dgm:presLayoutVars>
      </dgm:prSet>
      <dgm:spPr/>
    </dgm:pt>
    <dgm:pt modelId="{A57A7F7F-6153-47B9-B3AF-FB213FD14BC5}" type="pres">
      <dgm:prSet presAssocID="{013913F8-044A-4F46-848A-84964D9209EC}" presName="horzFour" presStyleCnt="0"/>
      <dgm:spPr/>
    </dgm:pt>
    <dgm:pt modelId="{F483E935-37D9-4848-AC3E-9F5012528CF5}" type="pres">
      <dgm:prSet presAssocID="{A8FF6CC9-D79D-411F-B3D0-8C24E9DD45E3}" presName="sibSpaceTwo" presStyleCnt="0"/>
      <dgm:spPr/>
    </dgm:pt>
    <dgm:pt modelId="{9FBC5F54-099D-4A01-98ED-6303E44C1A0E}" type="pres">
      <dgm:prSet presAssocID="{5FDAD8CB-2CDE-4325-83C8-9765E1B2F014}" presName="vertTwo" presStyleCnt="0"/>
      <dgm:spPr/>
    </dgm:pt>
    <dgm:pt modelId="{E305C8EE-65CF-4A13-B1FD-5A08493E55E1}" type="pres">
      <dgm:prSet presAssocID="{5FDAD8CB-2CDE-4325-83C8-9765E1B2F014}" presName="txTwo" presStyleLbl="node2" presStyleIdx="3" presStyleCnt="4">
        <dgm:presLayoutVars>
          <dgm:chPref val="3"/>
        </dgm:presLayoutVars>
      </dgm:prSet>
      <dgm:spPr/>
    </dgm:pt>
    <dgm:pt modelId="{9DD92309-4A67-406A-AD54-2450EF957B0F}" type="pres">
      <dgm:prSet presAssocID="{5FDAD8CB-2CDE-4325-83C8-9765E1B2F014}" presName="parTransTwo" presStyleCnt="0"/>
      <dgm:spPr/>
    </dgm:pt>
    <dgm:pt modelId="{F7EC6B81-C204-4B48-8F1C-6F66F690B6C3}" type="pres">
      <dgm:prSet presAssocID="{5FDAD8CB-2CDE-4325-83C8-9765E1B2F014}" presName="horzTwo" presStyleCnt="0"/>
      <dgm:spPr/>
    </dgm:pt>
    <dgm:pt modelId="{E4BA2D89-3786-4F40-9773-68013625A2A6}" type="pres">
      <dgm:prSet presAssocID="{E58F779F-E6CE-4EF4-9C4E-E462EF8EBDA2}" presName="vertThree" presStyleCnt="0"/>
      <dgm:spPr/>
    </dgm:pt>
    <dgm:pt modelId="{61C946C0-EBA7-46B2-9004-3C184093D687}" type="pres">
      <dgm:prSet presAssocID="{E58F779F-E6CE-4EF4-9C4E-E462EF8EBDA2}" presName="txThree" presStyleLbl="node3" presStyleIdx="3" presStyleCnt="4">
        <dgm:presLayoutVars>
          <dgm:chPref val="3"/>
        </dgm:presLayoutVars>
      </dgm:prSet>
      <dgm:spPr/>
    </dgm:pt>
    <dgm:pt modelId="{3C3A80F0-3511-479F-A621-0146D93549FF}" type="pres">
      <dgm:prSet presAssocID="{E58F779F-E6CE-4EF4-9C4E-E462EF8EBDA2}" presName="parTransThree" presStyleCnt="0"/>
      <dgm:spPr/>
    </dgm:pt>
    <dgm:pt modelId="{8C2891E2-611A-4EEE-9776-FD021050666F}" type="pres">
      <dgm:prSet presAssocID="{E58F779F-E6CE-4EF4-9C4E-E462EF8EBDA2}" presName="horzThree" presStyleCnt="0"/>
      <dgm:spPr/>
    </dgm:pt>
    <dgm:pt modelId="{21B3562B-3CFC-4374-A652-C3A7D5044221}" type="pres">
      <dgm:prSet presAssocID="{81EFD7BF-7FA9-4D96-B365-125BA26614FF}" presName="vertFour" presStyleCnt="0">
        <dgm:presLayoutVars>
          <dgm:chPref val="3"/>
        </dgm:presLayoutVars>
      </dgm:prSet>
      <dgm:spPr/>
    </dgm:pt>
    <dgm:pt modelId="{B5446A44-F9D8-4570-A4C3-A4579675B670}" type="pres">
      <dgm:prSet presAssocID="{81EFD7BF-7FA9-4D96-B365-125BA26614FF}" presName="txFour" presStyleLbl="node4" presStyleIdx="7" presStyleCnt="10">
        <dgm:presLayoutVars>
          <dgm:chPref val="3"/>
        </dgm:presLayoutVars>
      </dgm:prSet>
      <dgm:spPr/>
    </dgm:pt>
    <dgm:pt modelId="{0025FD34-8462-4721-8324-D21B16CE9209}" type="pres">
      <dgm:prSet presAssocID="{81EFD7BF-7FA9-4D96-B365-125BA26614FF}" presName="parTransFour" presStyleCnt="0"/>
      <dgm:spPr/>
    </dgm:pt>
    <dgm:pt modelId="{683EEA4E-A05E-4014-8715-9CBF195E8F51}" type="pres">
      <dgm:prSet presAssocID="{81EFD7BF-7FA9-4D96-B365-125BA26614FF}" presName="horzFour" presStyleCnt="0"/>
      <dgm:spPr/>
    </dgm:pt>
    <dgm:pt modelId="{4E28D3D8-A53A-4D2D-B2DF-97D7E1E51113}" type="pres">
      <dgm:prSet presAssocID="{EC20741C-8169-472A-A382-08F87CC0F891}" presName="vertFour" presStyleCnt="0">
        <dgm:presLayoutVars>
          <dgm:chPref val="3"/>
        </dgm:presLayoutVars>
      </dgm:prSet>
      <dgm:spPr/>
    </dgm:pt>
    <dgm:pt modelId="{3F8D10F2-9DB3-4C22-9D84-131F37A11AA9}" type="pres">
      <dgm:prSet presAssocID="{EC20741C-8169-472A-A382-08F87CC0F891}" presName="txFour" presStyleLbl="node4" presStyleIdx="8" presStyleCnt="10">
        <dgm:presLayoutVars>
          <dgm:chPref val="3"/>
        </dgm:presLayoutVars>
      </dgm:prSet>
      <dgm:spPr/>
    </dgm:pt>
    <dgm:pt modelId="{E17ED5E8-21E1-4D6A-8DC0-3465B93B5EFD}" type="pres">
      <dgm:prSet presAssocID="{EC20741C-8169-472A-A382-08F87CC0F891}" presName="parTransFour" presStyleCnt="0"/>
      <dgm:spPr/>
    </dgm:pt>
    <dgm:pt modelId="{AAA514E0-9B75-43E3-A64D-BDD2EB39E32D}" type="pres">
      <dgm:prSet presAssocID="{EC20741C-8169-472A-A382-08F87CC0F891}" presName="horzFour" presStyleCnt="0"/>
      <dgm:spPr/>
    </dgm:pt>
    <dgm:pt modelId="{5CDAE37A-12F4-46CD-A182-3505941F63FB}" type="pres">
      <dgm:prSet presAssocID="{06D2C5D8-B0D5-489D-87E0-84435CF46144}" presName="vertFour" presStyleCnt="0">
        <dgm:presLayoutVars>
          <dgm:chPref val="3"/>
        </dgm:presLayoutVars>
      </dgm:prSet>
      <dgm:spPr/>
    </dgm:pt>
    <dgm:pt modelId="{9661DC52-03EF-4EAD-A9B4-646F2574E52F}" type="pres">
      <dgm:prSet presAssocID="{06D2C5D8-B0D5-489D-87E0-84435CF46144}" presName="txFour" presStyleLbl="node4" presStyleIdx="9" presStyleCnt="10">
        <dgm:presLayoutVars>
          <dgm:chPref val="3"/>
        </dgm:presLayoutVars>
      </dgm:prSet>
      <dgm:spPr/>
    </dgm:pt>
    <dgm:pt modelId="{4A11B78E-C491-419E-9A99-7D580F5C5D2F}" type="pres">
      <dgm:prSet presAssocID="{06D2C5D8-B0D5-489D-87E0-84435CF46144}" presName="horzFour" presStyleCnt="0"/>
      <dgm:spPr/>
    </dgm:pt>
  </dgm:ptLst>
  <dgm:cxnLst>
    <dgm:cxn modelId="{C7B7F8CF-54A0-4431-89A4-FF16980039BB}" type="presOf" srcId="{E448A9B5-1F63-495E-B413-58C3DE0BE8E9}" destId="{EB34435A-C0CF-409D-828A-01F1F8DCF25F}" srcOrd="0" destOrd="0" presId="urn:microsoft.com/office/officeart/2005/8/layout/hierarchy4"/>
    <dgm:cxn modelId="{35CD75B8-A06E-4A7C-97B3-E26F0CD4C9A1}" type="presOf" srcId="{C2D48EB6-38A0-43B3-AE64-3543349604F1}" destId="{63CC570C-DB91-47BD-A67E-9E25E5EF41C1}" srcOrd="0" destOrd="0" presId="urn:microsoft.com/office/officeart/2005/8/layout/hierarchy4"/>
    <dgm:cxn modelId="{C80D7F3B-6AEF-4A7C-91C2-E0A194DD1CA7}" srcId="{E448A9B5-1F63-495E-B413-58C3DE0BE8E9}" destId="{5FDAD8CB-2CDE-4325-83C8-9765E1B2F014}" srcOrd="3" destOrd="0" parTransId="{BBD4E085-55E9-4576-866A-FB08FDE02587}" sibTransId="{9A30DEF2-86CD-4B3C-90FC-0A6BC6F27628}"/>
    <dgm:cxn modelId="{6772DB97-3660-4328-B82A-42375D781B42}" type="presOf" srcId="{51D55753-3FD6-4642-8B23-FF45895BD3F8}" destId="{23410FEB-C7E0-4983-A62B-43FC0C5AF859}" srcOrd="0" destOrd="0" presId="urn:microsoft.com/office/officeart/2005/8/layout/hierarchy4"/>
    <dgm:cxn modelId="{E6FAC29C-8350-4997-886D-92FAEA5F92FE}" srcId="{8A68B7EC-793C-4FFB-9A83-A61BB4A11771}" destId="{89501C9F-E470-4744-8C0E-C92FAEF1D266}" srcOrd="0" destOrd="0" parTransId="{16EAF0A6-2F6B-444D-B1FB-EFE544FA2B39}" sibTransId="{E1A003BA-E7A9-4558-8B53-888044B4380E}"/>
    <dgm:cxn modelId="{EAA07068-C14F-4C20-81BE-5A28B240BEE6}" type="presOf" srcId="{86D821D0-35A1-46A6-96D1-265C188C2EBD}" destId="{4A0E3391-44CC-4C9F-8994-356D30585528}" srcOrd="0" destOrd="0" presId="urn:microsoft.com/office/officeart/2005/8/layout/hierarchy4"/>
    <dgm:cxn modelId="{FB40E2A8-365C-4751-95EB-A3871B3AC532}" srcId="{EC20741C-8169-472A-A382-08F87CC0F891}" destId="{06D2C5D8-B0D5-489D-87E0-84435CF46144}" srcOrd="0" destOrd="0" parTransId="{C7BAD648-93CB-46F0-BA27-71C64675F877}" sibTransId="{01D12321-DDEA-4CFC-A34C-A9090EC8E1C5}"/>
    <dgm:cxn modelId="{3FA5DE9A-0F34-417E-94DC-3A4A3F9F0D4C}" srcId="{28BF2188-D4AF-4E2B-94DE-0EF624F55D70}" destId="{45FD1B18-39CB-4FAE-B176-723FD901DCF5}" srcOrd="0" destOrd="0" parTransId="{F7F75083-54F0-40A1-9707-764E85E94D46}" sibTransId="{87166CA2-644D-454B-BEC3-288F1AD435F3}"/>
    <dgm:cxn modelId="{0C0B68A1-2344-484E-8A63-3FE60C46FDC2}" srcId="{45FD1B18-39CB-4FAE-B176-723FD901DCF5}" destId="{51D55753-3FD6-4642-8B23-FF45895BD3F8}" srcOrd="0" destOrd="0" parTransId="{0354A6FC-748C-4EFB-BF8C-5A81AB3E4334}" sibTransId="{72D8C01D-7752-4EB5-8E4D-D80B41E46C40}"/>
    <dgm:cxn modelId="{504271E5-565D-49A5-AB40-93A33A28ACE0}" type="presOf" srcId="{45FD1B18-39CB-4FAE-B176-723FD901DCF5}" destId="{B662CCB0-57CA-4E33-8E01-F41DF1A20FCC}" srcOrd="0" destOrd="0" presId="urn:microsoft.com/office/officeart/2005/8/layout/hierarchy4"/>
    <dgm:cxn modelId="{C065194E-6CD5-46EF-A9DE-29C5C2F1116E}" srcId="{81EFD7BF-7FA9-4D96-B365-125BA26614FF}" destId="{EC20741C-8169-472A-A382-08F87CC0F891}" srcOrd="0" destOrd="0" parTransId="{C69EB348-DD39-4579-BBA8-FF3E22D10E64}" sibTransId="{E9E1F531-0A44-4B33-AB59-FA39E8699B43}"/>
    <dgm:cxn modelId="{8A011573-55DA-4375-BD5C-99C1BFD68F44}" srcId="{E448A9B5-1F63-495E-B413-58C3DE0BE8E9}" destId="{8A68B7EC-793C-4FFB-9A83-A61BB4A11771}" srcOrd="0" destOrd="0" parTransId="{E3986025-4271-4F41-B57E-548C97A497B2}" sibTransId="{87562BF3-EE63-498A-911A-1CCFAB1C48D4}"/>
    <dgm:cxn modelId="{907B7763-258A-4D8D-9E70-BC6CEEF0D2C5}" srcId="{2946D81E-775A-435A-850D-ED86E6496E7F}" destId="{E448A9B5-1F63-495E-B413-58C3DE0BE8E9}" srcOrd="0" destOrd="0" parTransId="{E1A81391-201C-4472-9559-E5D9F961E946}" sibTransId="{984D8454-B85F-4A7E-983C-8285AF35B53C}"/>
    <dgm:cxn modelId="{30405FF8-D3D9-4E37-8B13-4AEF4F08210E}" type="presOf" srcId="{FAB6386F-2EB1-4933-8774-9AB912F9BE3A}" destId="{573705B0-36A0-40E9-BFFA-C0CFEF16C691}" srcOrd="0" destOrd="0" presId="urn:microsoft.com/office/officeart/2005/8/layout/hierarchy4"/>
    <dgm:cxn modelId="{9B7FF43B-EC10-4764-8501-FAE0B6BC3BF1}" type="presOf" srcId="{81EFD7BF-7FA9-4D96-B365-125BA26614FF}" destId="{B5446A44-F9D8-4570-A4C3-A4579675B670}" srcOrd="0" destOrd="0" presId="urn:microsoft.com/office/officeart/2005/8/layout/hierarchy4"/>
    <dgm:cxn modelId="{DFC2933C-FE66-47D5-A680-1DF5547C5DFC}" srcId="{E448A9B5-1F63-495E-B413-58C3DE0BE8E9}" destId="{C61F407F-C0E4-48A4-8F4D-6ED9076DB04F}" srcOrd="2" destOrd="0" parTransId="{6728ABBC-3EF2-48A9-A058-D265C8360645}" sibTransId="{A8FF6CC9-D79D-411F-B3D0-8C24E9DD45E3}"/>
    <dgm:cxn modelId="{F1856D62-8A82-4349-865D-63E1C40C0A29}" type="presOf" srcId="{1044118A-5BF3-4B5F-803F-71A415CA3EC3}" destId="{3C009D49-6E48-46E0-8CF4-0C13AAF88F12}" srcOrd="0" destOrd="0" presId="urn:microsoft.com/office/officeart/2005/8/layout/hierarchy4"/>
    <dgm:cxn modelId="{5E780429-BC1C-4B39-BD00-38033798231D}" srcId="{E58F779F-E6CE-4EF4-9C4E-E462EF8EBDA2}" destId="{81EFD7BF-7FA9-4D96-B365-125BA26614FF}" srcOrd="0" destOrd="0" parTransId="{E689D5C5-13F2-437B-86ED-03B70B0C11FA}" sibTransId="{57567F35-63C2-425D-B4A4-490866004128}"/>
    <dgm:cxn modelId="{3DC2FED1-26E5-4C92-8B1B-350BF6DA9221}" srcId="{1044118A-5BF3-4B5F-803F-71A415CA3EC3}" destId="{185A4619-CD7E-4C2F-9788-A89735EF0BB0}" srcOrd="0" destOrd="0" parTransId="{B4005249-7252-4487-AB57-A888848E5362}" sibTransId="{6367A273-E66F-4B00-A312-22610962AD1D}"/>
    <dgm:cxn modelId="{63F8AA2B-22BD-423B-9E6A-C4F2887868FF}" srcId="{185A4619-CD7E-4C2F-9788-A89735EF0BB0}" destId="{013913F8-044A-4F46-848A-84964D9209EC}" srcOrd="0" destOrd="0" parTransId="{FD2FB9A4-EB6B-40FB-AF43-1AC1CB769D9B}" sibTransId="{E33C5287-F434-489F-8302-DD0E43840B8E}"/>
    <dgm:cxn modelId="{FAB2BBD4-2ABD-44B4-9E5E-D4CF056C5DF6}" srcId="{5FDAD8CB-2CDE-4325-83C8-9765E1B2F014}" destId="{E58F779F-E6CE-4EF4-9C4E-E462EF8EBDA2}" srcOrd="0" destOrd="0" parTransId="{113538ED-E864-4747-AA10-84AB40DDDF00}" sibTransId="{81D6379A-5793-4D91-B26B-3EC0D9A7178F}"/>
    <dgm:cxn modelId="{603A7338-B02E-435C-AC7D-EB0325D88716}" type="presOf" srcId="{06D2C5D8-B0D5-489D-87E0-84435CF46144}" destId="{9661DC52-03EF-4EAD-A9B4-646F2574E52F}" srcOrd="0" destOrd="0" presId="urn:microsoft.com/office/officeart/2005/8/layout/hierarchy4"/>
    <dgm:cxn modelId="{9576EBD7-F3EB-4682-99F1-4A3527C57CD9}" srcId="{43CF5655-2396-4CA6-B94E-78CE68E97696}" destId="{86D821D0-35A1-46A6-96D1-265C188C2EBD}" srcOrd="0" destOrd="0" parTransId="{7ED208DF-B4BF-49B6-8F7B-C10A7019E071}" sibTransId="{C0930F1C-DEDA-44EE-9D4D-68B87EB4AAD4}"/>
    <dgm:cxn modelId="{498B2EBF-9276-40DF-80E3-0F2F75AEC388}" type="presOf" srcId="{8A68B7EC-793C-4FFB-9A83-A61BB4A11771}" destId="{2E79A136-EF3D-4854-94D1-046887A17EE5}" srcOrd="0" destOrd="0" presId="urn:microsoft.com/office/officeart/2005/8/layout/hierarchy4"/>
    <dgm:cxn modelId="{347D1DE2-09E7-4C98-9308-0EE9B7E2B6CA}" srcId="{51D55753-3FD6-4642-8B23-FF45895BD3F8}" destId="{C2D48EB6-38A0-43B3-AE64-3543349604F1}" srcOrd="0" destOrd="0" parTransId="{980AD0B5-2ADE-4A1F-B934-A8601E4EDF0C}" sibTransId="{6A12F70B-ED1F-4BED-9138-CC970EE00DCD}"/>
    <dgm:cxn modelId="{3D6A999E-4724-482D-B3D0-B4B9BD7299DC}" type="presOf" srcId="{013913F8-044A-4F46-848A-84964D9209EC}" destId="{B74C640D-EB36-45EC-BF05-F0CDFFE151F8}" srcOrd="0" destOrd="0" presId="urn:microsoft.com/office/officeart/2005/8/layout/hierarchy4"/>
    <dgm:cxn modelId="{07ECE141-B4B3-4637-AE4F-1B59D8ACBAD3}" type="presOf" srcId="{5FDAD8CB-2CDE-4325-83C8-9765E1B2F014}" destId="{E305C8EE-65CF-4A13-B1FD-5A08493E55E1}" srcOrd="0" destOrd="0" presId="urn:microsoft.com/office/officeart/2005/8/layout/hierarchy4"/>
    <dgm:cxn modelId="{44BB64B3-47DE-4BE8-B5DD-9751F8F8475A}" type="presOf" srcId="{43CF5655-2396-4CA6-B94E-78CE68E97696}" destId="{3EDA0240-E96D-4413-9875-D33D911AEC63}" srcOrd="0" destOrd="0" presId="urn:microsoft.com/office/officeart/2005/8/layout/hierarchy4"/>
    <dgm:cxn modelId="{56B0556F-42DF-4A82-B3A2-B79A2392BFA0}" type="presOf" srcId="{89501C9F-E470-4744-8C0E-C92FAEF1D266}" destId="{0FB24417-98A3-4905-A4ED-3C8B1A639536}" srcOrd="0" destOrd="0" presId="urn:microsoft.com/office/officeart/2005/8/layout/hierarchy4"/>
    <dgm:cxn modelId="{3A71695D-4F05-47BE-A4FC-7E0F3B4BEBEE}" srcId="{86D821D0-35A1-46A6-96D1-265C188C2EBD}" destId="{FAB6386F-2EB1-4933-8774-9AB912F9BE3A}" srcOrd="0" destOrd="0" parTransId="{CAFCD929-E0C7-4135-8FF0-1DD7AB5A8182}" sibTransId="{83E28D10-F23D-4B08-A042-F22CDC365F6F}"/>
    <dgm:cxn modelId="{D9B5FA77-7456-4D1D-8994-69FE819FBAA3}" type="presOf" srcId="{28BF2188-D4AF-4E2B-94DE-0EF624F55D70}" destId="{35A92C92-E395-422A-9029-8A890A970EB3}" srcOrd="0" destOrd="0" presId="urn:microsoft.com/office/officeart/2005/8/layout/hierarchy4"/>
    <dgm:cxn modelId="{EA910596-62AD-4316-9CEC-F5517ADCC912}" type="presOf" srcId="{2946D81E-775A-435A-850D-ED86E6496E7F}" destId="{6C293E4A-9DFC-47FA-BEC6-91AA7814C38C}" srcOrd="0" destOrd="0" presId="urn:microsoft.com/office/officeart/2005/8/layout/hierarchy4"/>
    <dgm:cxn modelId="{D12B706E-4B27-4784-9447-30398CCD12E1}" srcId="{C61F407F-C0E4-48A4-8F4D-6ED9076DB04F}" destId="{1044118A-5BF3-4B5F-803F-71A415CA3EC3}" srcOrd="0" destOrd="0" parTransId="{301CF8CB-47F4-4E8D-8C7C-4E0E11EE0215}" sibTransId="{656870DE-D699-493A-8BA6-B00204206A53}"/>
    <dgm:cxn modelId="{8D43E691-BAA7-4779-8856-74E93A4ED55A}" type="presOf" srcId="{185A4619-CD7E-4C2F-9788-A89735EF0BB0}" destId="{DAC38CF3-48A6-4FAC-AA61-0FAD2C6DFA07}" srcOrd="0" destOrd="0" presId="urn:microsoft.com/office/officeart/2005/8/layout/hierarchy4"/>
    <dgm:cxn modelId="{5B44A731-6973-4EDD-8D76-34ED0466CBF1}" type="presOf" srcId="{EC20741C-8169-472A-A382-08F87CC0F891}" destId="{3F8D10F2-9DB3-4C22-9D84-131F37A11AA9}" srcOrd="0" destOrd="0" presId="urn:microsoft.com/office/officeart/2005/8/layout/hierarchy4"/>
    <dgm:cxn modelId="{7C18A089-704D-4783-A54F-22DFDBC9BA4B}" type="presOf" srcId="{E58F779F-E6CE-4EF4-9C4E-E462EF8EBDA2}" destId="{61C946C0-EBA7-46B2-9004-3C184093D687}" srcOrd="0" destOrd="0" presId="urn:microsoft.com/office/officeart/2005/8/layout/hierarchy4"/>
    <dgm:cxn modelId="{96456486-5B90-47B2-B7BC-B8A32DE1D54C}" type="presOf" srcId="{C61F407F-C0E4-48A4-8F4D-6ED9076DB04F}" destId="{0A2CB773-20C5-4200-AEDD-670D5D78517A}" srcOrd="0" destOrd="0" presId="urn:microsoft.com/office/officeart/2005/8/layout/hierarchy4"/>
    <dgm:cxn modelId="{0D6573ED-A135-4809-BCC8-AFF96D32105B}" srcId="{89501C9F-E470-4744-8C0E-C92FAEF1D266}" destId="{43CF5655-2396-4CA6-B94E-78CE68E97696}" srcOrd="0" destOrd="0" parTransId="{A9E97321-61FB-4426-B4A5-5104923331DC}" sibTransId="{3319FA65-5B5F-4089-9710-582333AE12EE}"/>
    <dgm:cxn modelId="{B0822E4B-0DDE-4579-925B-8C759943195D}" srcId="{E448A9B5-1F63-495E-B413-58C3DE0BE8E9}" destId="{28BF2188-D4AF-4E2B-94DE-0EF624F55D70}" srcOrd="1" destOrd="0" parTransId="{6EAD6EFB-C48B-4759-B58D-786D77E036F8}" sibTransId="{27DD5AA0-92DE-4F8A-88FF-92074664EA87}"/>
    <dgm:cxn modelId="{4B8BBEB5-EDC6-4376-A799-A86DEE0E4768}" type="presParOf" srcId="{6C293E4A-9DFC-47FA-BEC6-91AA7814C38C}" destId="{3FFEAA8E-624C-48AA-96B3-F65D074BD67D}" srcOrd="0" destOrd="0" presId="urn:microsoft.com/office/officeart/2005/8/layout/hierarchy4"/>
    <dgm:cxn modelId="{E3C705A1-5450-4D6C-A5FB-D2CEE4C4FD65}" type="presParOf" srcId="{3FFEAA8E-624C-48AA-96B3-F65D074BD67D}" destId="{EB34435A-C0CF-409D-828A-01F1F8DCF25F}" srcOrd="0" destOrd="0" presId="urn:microsoft.com/office/officeart/2005/8/layout/hierarchy4"/>
    <dgm:cxn modelId="{52C86846-A814-4B9B-AD83-E6D82E73F65C}" type="presParOf" srcId="{3FFEAA8E-624C-48AA-96B3-F65D074BD67D}" destId="{905DF230-BA1A-47E6-ABB3-0F684C8B3207}" srcOrd="1" destOrd="0" presId="urn:microsoft.com/office/officeart/2005/8/layout/hierarchy4"/>
    <dgm:cxn modelId="{A6012B63-C305-4D33-AAA3-92E088CB7295}" type="presParOf" srcId="{3FFEAA8E-624C-48AA-96B3-F65D074BD67D}" destId="{A0FDF0EF-03C5-43E3-B979-4BEDBE3277BC}" srcOrd="2" destOrd="0" presId="urn:microsoft.com/office/officeart/2005/8/layout/hierarchy4"/>
    <dgm:cxn modelId="{BD921D9F-7284-4E2C-89CB-786CFA85B801}" type="presParOf" srcId="{A0FDF0EF-03C5-43E3-B979-4BEDBE3277BC}" destId="{94AA991D-F32A-463A-8180-13E00D4D758A}" srcOrd="0" destOrd="0" presId="urn:microsoft.com/office/officeart/2005/8/layout/hierarchy4"/>
    <dgm:cxn modelId="{89BAA12A-2616-414C-83EB-C190D688A9BD}" type="presParOf" srcId="{94AA991D-F32A-463A-8180-13E00D4D758A}" destId="{2E79A136-EF3D-4854-94D1-046887A17EE5}" srcOrd="0" destOrd="0" presId="urn:microsoft.com/office/officeart/2005/8/layout/hierarchy4"/>
    <dgm:cxn modelId="{60662D84-B10D-4C3C-B8CA-1D43DF5822AC}" type="presParOf" srcId="{94AA991D-F32A-463A-8180-13E00D4D758A}" destId="{54723B80-3D27-4A90-ADBD-0239FAA65B0D}" srcOrd="1" destOrd="0" presId="urn:microsoft.com/office/officeart/2005/8/layout/hierarchy4"/>
    <dgm:cxn modelId="{2121A9FC-1E6E-4C0A-8A1A-9B13EC242E39}" type="presParOf" srcId="{94AA991D-F32A-463A-8180-13E00D4D758A}" destId="{7AA6A325-1298-405E-BF2C-E37557EF0251}" srcOrd="2" destOrd="0" presId="urn:microsoft.com/office/officeart/2005/8/layout/hierarchy4"/>
    <dgm:cxn modelId="{97698ACA-B343-46F4-98E6-43414CAA94B9}" type="presParOf" srcId="{7AA6A325-1298-405E-BF2C-E37557EF0251}" destId="{7343E264-0EC3-45D4-AAA1-C6141E9F1768}" srcOrd="0" destOrd="0" presId="urn:microsoft.com/office/officeart/2005/8/layout/hierarchy4"/>
    <dgm:cxn modelId="{F020DC63-6B5F-4119-A030-7ED2B5AE61F5}" type="presParOf" srcId="{7343E264-0EC3-45D4-AAA1-C6141E9F1768}" destId="{0FB24417-98A3-4905-A4ED-3C8B1A639536}" srcOrd="0" destOrd="0" presId="urn:microsoft.com/office/officeart/2005/8/layout/hierarchy4"/>
    <dgm:cxn modelId="{2CD82982-BCA7-4F80-B332-83FD846D1A70}" type="presParOf" srcId="{7343E264-0EC3-45D4-AAA1-C6141E9F1768}" destId="{37525FCF-29DD-4E49-9CCE-63029990E470}" srcOrd="1" destOrd="0" presId="urn:microsoft.com/office/officeart/2005/8/layout/hierarchy4"/>
    <dgm:cxn modelId="{83F64DB8-D721-42FE-BFFF-A13B64E561E4}" type="presParOf" srcId="{7343E264-0EC3-45D4-AAA1-C6141E9F1768}" destId="{25F33434-CED1-434C-A0D4-2C7E348EF606}" srcOrd="2" destOrd="0" presId="urn:microsoft.com/office/officeart/2005/8/layout/hierarchy4"/>
    <dgm:cxn modelId="{84B2BBC0-F100-4274-905C-9A5EF3936E69}" type="presParOf" srcId="{25F33434-CED1-434C-A0D4-2C7E348EF606}" destId="{D77530E3-6520-4F75-B4E7-664DE638A332}" srcOrd="0" destOrd="0" presId="urn:microsoft.com/office/officeart/2005/8/layout/hierarchy4"/>
    <dgm:cxn modelId="{8F40DCEE-DFD7-41E2-9C7E-627BAA069F07}" type="presParOf" srcId="{D77530E3-6520-4F75-B4E7-664DE638A332}" destId="{3EDA0240-E96D-4413-9875-D33D911AEC63}" srcOrd="0" destOrd="0" presId="urn:microsoft.com/office/officeart/2005/8/layout/hierarchy4"/>
    <dgm:cxn modelId="{138C86C6-8FD3-4C92-A080-E96CE4D8DAA1}" type="presParOf" srcId="{D77530E3-6520-4F75-B4E7-664DE638A332}" destId="{C1388170-E899-4D47-A7D0-DC40BC0CDA70}" srcOrd="1" destOrd="0" presId="urn:microsoft.com/office/officeart/2005/8/layout/hierarchy4"/>
    <dgm:cxn modelId="{8BB1D4D8-D20B-4F90-A428-F302A662E8C0}" type="presParOf" srcId="{D77530E3-6520-4F75-B4E7-664DE638A332}" destId="{48E8E40E-9AA9-42C6-AAA9-16C5F1C6B619}" srcOrd="2" destOrd="0" presId="urn:microsoft.com/office/officeart/2005/8/layout/hierarchy4"/>
    <dgm:cxn modelId="{1F75D6F0-DDB0-402B-96B8-C7ED55E07053}" type="presParOf" srcId="{48E8E40E-9AA9-42C6-AAA9-16C5F1C6B619}" destId="{E75B8729-217A-4C04-BA7D-42B271715FAF}" srcOrd="0" destOrd="0" presId="urn:microsoft.com/office/officeart/2005/8/layout/hierarchy4"/>
    <dgm:cxn modelId="{61C3E50F-4784-450B-B59B-13319DC76700}" type="presParOf" srcId="{E75B8729-217A-4C04-BA7D-42B271715FAF}" destId="{4A0E3391-44CC-4C9F-8994-356D30585528}" srcOrd="0" destOrd="0" presId="urn:microsoft.com/office/officeart/2005/8/layout/hierarchy4"/>
    <dgm:cxn modelId="{D6454369-41B1-445A-8CB2-18AEEDE57552}" type="presParOf" srcId="{E75B8729-217A-4C04-BA7D-42B271715FAF}" destId="{A7E60FAA-AAFE-45B8-A902-64A39C28F752}" srcOrd="1" destOrd="0" presId="urn:microsoft.com/office/officeart/2005/8/layout/hierarchy4"/>
    <dgm:cxn modelId="{9F823A8D-CC99-4448-B59F-B2C31C7D3E89}" type="presParOf" srcId="{E75B8729-217A-4C04-BA7D-42B271715FAF}" destId="{56DE3D0A-D972-438C-95CB-C3FC7F4110BA}" srcOrd="2" destOrd="0" presId="urn:microsoft.com/office/officeart/2005/8/layout/hierarchy4"/>
    <dgm:cxn modelId="{8B45697C-0340-4C32-A732-D56053255C60}" type="presParOf" srcId="{56DE3D0A-D972-438C-95CB-C3FC7F4110BA}" destId="{F665A9C1-5AAF-491E-B57F-6396471D5935}" srcOrd="0" destOrd="0" presId="urn:microsoft.com/office/officeart/2005/8/layout/hierarchy4"/>
    <dgm:cxn modelId="{6E471842-10A7-4623-8870-400452BCFF7B}" type="presParOf" srcId="{F665A9C1-5AAF-491E-B57F-6396471D5935}" destId="{573705B0-36A0-40E9-BFFA-C0CFEF16C691}" srcOrd="0" destOrd="0" presId="urn:microsoft.com/office/officeart/2005/8/layout/hierarchy4"/>
    <dgm:cxn modelId="{8B6AED1B-8880-44E4-B4D2-67EB92405C4A}" type="presParOf" srcId="{F665A9C1-5AAF-491E-B57F-6396471D5935}" destId="{A9955125-4677-4A70-8BCC-1B2249148930}" srcOrd="1" destOrd="0" presId="urn:microsoft.com/office/officeart/2005/8/layout/hierarchy4"/>
    <dgm:cxn modelId="{2EADFAD3-9E64-4126-9FE3-6A71C508C936}" type="presParOf" srcId="{A0FDF0EF-03C5-43E3-B979-4BEDBE3277BC}" destId="{5900F901-C48D-4AAF-B362-22AAAC053423}" srcOrd="1" destOrd="0" presId="urn:microsoft.com/office/officeart/2005/8/layout/hierarchy4"/>
    <dgm:cxn modelId="{7331439F-AC19-4A8A-85B4-A1AFC78FCFF3}" type="presParOf" srcId="{A0FDF0EF-03C5-43E3-B979-4BEDBE3277BC}" destId="{510659C5-60A4-4DF6-BA42-417B0F8439A7}" srcOrd="2" destOrd="0" presId="urn:microsoft.com/office/officeart/2005/8/layout/hierarchy4"/>
    <dgm:cxn modelId="{AA32E9C8-53DE-4CCF-9832-19C61705EF1A}" type="presParOf" srcId="{510659C5-60A4-4DF6-BA42-417B0F8439A7}" destId="{35A92C92-E395-422A-9029-8A890A970EB3}" srcOrd="0" destOrd="0" presId="urn:microsoft.com/office/officeart/2005/8/layout/hierarchy4"/>
    <dgm:cxn modelId="{514D239C-EB21-4F9B-A942-5A3582DD31FC}" type="presParOf" srcId="{510659C5-60A4-4DF6-BA42-417B0F8439A7}" destId="{35F3D689-AE4B-4E21-8151-B2C0C4CBC0F5}" srcOrd="1" destOrd="0" presId="urn:microsoft.com/office/officeart/2005/8/layout/hierarchy4"/>
    <dgm:cxn modelId="{5DA1CC53-80F7-4331-A8E1-6F42C467F90A}" type="presParOf" srcId="{510659C5-60A4-4DF6-BA42-417B0F8439A7}" destId="{855B5818-E0B9-4B5E-A8B1-2B124D82A78F}" srcOrd="2" destOrd="0" presId="urn:microsoft.com/office/officeart/2005/8/layout/hierarchy4"/>
    <dgm:cxn modelId="{31D33F4E-E211-484F-807A-A907B8A69016}" type="presParOf" srcId="{855B5818-E0B9-4B5E-A8B1-2B124D82A78F}" destId="{3CFA343E-349D-43F1-9447-B6466B36D668}" srcOrd="0" destOrd="0" presId="urn:microsoft.com/office/officeart/2005/8/layout/hierarchy4"/>
    <dgm:cxn modelId="{5C39731A-20FA-4EC9-B85D-57973548EB06}" type="presParOf" srcId="{3CFA343E-349D-43F1-9447-B6466B36D668}" destId="{B662CCB0-57CA-4E33-8E01-F41DF1A20FCC}" srcOrd="0" destOrd="0" presId="urn:microsoft.com/office/officeart/2005/8/layout/hierarchy4"/>
    <dgm:cxn modelId="{3AE62671-6013-41C2-BD2A-357964D25F5F}" type="presParOf" srcId="{3CFA343E-349D-43F1-9447-B6466B36D668}" destId="{55002933-0407-4820-BB3C-AF5959C8633F}" srcOrd="1" destOrd="0" presId="urn:microsoft.com/office/officeart/2005/8/layout/hierarchy4"/>
    <dgm:cxn modelId="{27AFE28D-12B0-4DB0-BB25-1C44A7887BBD}" type="presParOf" srcId="{3CFA343E-349D-43F1-9447-B6466B36D668}" destId="{08605002-F16F-45D3-87C1-69E646CFB470}" srcOrd="2" destOrd="0" presId="urn:microsoft.com/office/officeart/2005/8/layout/hierarchy4"/>
    <dgm:cxn modelId="{73E21E50-CC69-4F6F-AE1E-A0DFCFAEB0E6}" type="presParOf" srcId="{08605002-F16F-45D3-87C1-69E646CFB470}" destId="{1A1C2573-BF6C-43A2-A097-2E8686F64260}" srcOrd="0" destOrd="0" presId="urn:microsoft.com/office/officeart/2005/8/layout/hierarchy4"/>
    <dgm:cxn modelId="{4A26938D-9937-492D-83F9-0A80376BAD25}" type="presParOf" srcId="{1A1C2573-BF6C-43A2-A097-2E8686F64260}" destId="{23410FEB-C7E0-4983-A62B-43FC0C5AF859}" srcOrd="0" destOrd="0" presId="urn:microsoft.com/office/officeart/2005/8/layout/hierarchy4"/>
    <dgm:cxn modelId="{60265761-60A7-4CAD-8431-93F8F8714758}" type="presParOf" srcId="{1A1C2573-BF6C-43A2-A097-2E8686F64260}" destId="{89675107-0887-4567-9CC7-1F8D8259CF3B}" srcOrd="1" destOrd="0" presId="urn:microsoft.com/office/officeart/2005/8/layout/hierarchy4"/>
    <dgm:cxn modelId="{7E21FB17-0D3A-4C8D-B005-BF81FF725346}" type="presParOf" srcId="{1A1C2573-BF6C-43A2-A097-2E8686F64260}" destId="{015B40AF-E2E8-40C7-B571-10000BF21298}" srcOrd="2" destOrd="0" presId="urn:microsoft.com/office/officeart/2005/8/layout/hierarchy4"/>
    <dgm:cxn modelId="{4033ED81-354E-4B8B-8016-C73784B9F464}" type="presParOf" srcId="{015B40AF-E2E8-40C7-B571-10000BF21298}" destId="{906CE929-2F94-4B5E-90D2-C8310510EBDE}" srcOrd="0" destOrd="0" presId="urn:microsoft.com/office/officeart/2005/8/layout/hierarchy4"/>
    <dgm:cxn modelId="{34480E70-9DC7-4588-86C2-95614727DCFF}" type="presParOf" srcId="{906CE929-2F94-4B5E-90D2-C8310510EBDE}" destId="{63CC570C-DB91-47BD-A67E-9E25E5EF41C1}" srcOrd="0" destOrd="0" presId="urn:microsoft.com/office/officeart/2005/8/layout/hierarchy4"/>
    <dgm:cxn modelId="{38051E5F-732F-4EF3-8F3D-B8E1D41F4592}" type="presParOf" srcId="{906CE929-2F94-4B5E-90D2-C8310510EBDE}" destId="{E10190DC-33A5-4E5A-9040-11D2DFBCA081}" srcOrd="1" destOrd="0" presId="urn:microsoft.com/office/officeart/2005/8/layout/hierarchy4"/>
    <dgm:cxn modelId="{A217B30A-A2B3-4FEF-8671-FC0517F3F3AB}" type="presParOf" srcId="{A0FDF0EF-03C5-43E3-B979-4BEDBE3277BC}" destId="{0EE1E382-C064-4C3D-BC93-2B1493C8F735}" srcOrd="3" destOrd="0" presId="urn:microsoft.com/office/officeart/2005/8/layout/hierarchy4"/>
    <dgm:cxn modelId="{AF87C107-A195-418C-B445-78821E9E07BA}" type="presParOf" srcId="{A0FDF0EF-03C5-43E3-B979-4BEDBE3277BC}" destId="{0E6188D7-89CD-4EC3-86E6-E113EB18D79F}" srcOrd="4" destOrd="0" presId="urn:microsoft.com/office/officeart/2005/8/layout/hierarchy4"/>
    <dgm:cxn modelId="{96BB66D3-BA16-49FB-B432-0502A2B9AB94}" type="presParOf" srcId="{0E6188D7-89CD-4EC3-86E6-E113EB18D79F}" destId="{0A2CB773-20C5-4200-AEDD-670D5D78517A}" srcOrd="0" destOrd="0" presId="urn:microsoft.com/office/officeart/2005/8/layout/hierarchy4"/>
    <dgm:cxn modelId="{FC611662-C52F-467F-959F-C35BEA76C4BD}" type="presParOf" srcId="{0E6188D7-89CD-4EC3-86E6-E113EB18D79F}" destId="{8ED969BE-5ABC-44D7-B531-0A9BC5C3891C}" srcOrd="1" destOrd="0" presId="urn:microsoft.com/office/officeart/2005/8/layout/hierarchy4"/>
    <dgm:cxn modelId="{6D918C77-B58E-4D8D-A269-475FEBA1E64A}" type="presParOf" srcId="{0E6188D7-89CD-4EC3-86E6-E113EB18D79F}" destId="{35D60D70-BBF7-4B05-9ABC-591D75DE4DBD}" srcOrd="2" destOrd="0" presId="urn:microsoft.com/office/officeart/2005/8/layout/hierarchy4"/>
    <dgm:cxn modelId="{84CFE21E-9760-4913-B5B4-602173F6955A}" type="presParOf" srcId="{35D60D70-BBF7-4B05-9ABC-591D75DE4DBD}" destId="{9628F6AC-1463-458E-B821-BCAB4050ADF6}" srcOrd="0" destOrd="0" presId="urn:microsoft.com/office/officeart/2005/8/layout/hierarchy4"/>
    <dgm:cxn modelId="{369B1E6B-46BF-4A37-8821-5D1294FFFC29}" type="presParOf" srcId="{9628F6AC-1463-458E-B821-BCAB4050ADF6}" destId="{3C009D49-6E48-46E0-8CF4-0C13AAF88F12}" srcOrd="0" destOrd="0" presId="urn:microsoft.com/office/officeart/2005/8/layout/hierarchy4"/>
    <dgm:cxn modelId="{935C00C6-B94E-4FB3-8213-6B503DDA7B97}" type="presParOf" srcId="{9628F6AC-1463-458E-B821-BCAB4050ADF6}" destId="{8DE2C849-9415-4032-AD93-52B90BF6A5D9}" srcOrd="1" destOrd="0" presId="urn:microsoft.com/office/officeart/2005/8/layout/hierarchy4"/>
    <dgm:cxn modelId="{97D653F6-5256-45A4-A9CF-1ADA73A6477A}" type="presParOf" srcId="{9628F6AC-1463-458E-B821-BCAB4050ADF6}" destId="{8A2E696D-B350-4A0B-884D-026F853A809D}" srcOrd="2" destOrd="0" presId="urn:microsoft.com/office/officeart/2005/8/layout/hierarchy4"/>
    <dgm:cxn modelId="{6504E87B-3319-491C-9EBB-6AA1D292E3D5}" type="presParOf" srcId="{8A2E696D-B350-4A0B-884D-026F853A809D}" destId="{03FE12DD-1E7F-4474-A4D1-256F3604751D}" srcOrd="0" destOrd="0" presId="urn:microsoft.com/office/officeart/2005/8/layout/hierarchy4"/>
    <dgm:cxn modelId="{D2E0CAF2-6BDE-4840-BD82-261645973243}" type="presParOf" srcId="{03FE12DD-1E7F-4474-A4D1-256F3604751D}" destId="{DAC38CF3-48A6-4FAC-AA61-0FAD2C6DFA07}" srcOrd="0" destOrd="0" presId="urn:microsoft.com/office/officeart/2005/8/layout/hierarchy4"/>
    <dgm:cxn modelId="{998E1ABF-F48E-4ED9-B681-1B90F676A7F4}" type="presParOf" srcId="{03FE12DD-1E7F-4474-A4D1-256F3604751D}" destId="{981A5AA2-9FEC-4D4B-92B0-AF1B6F7F799F}" srcOrd="1" destOrd="0" presId="urn:microsoft.com/office/officeart/2005/8/layout/hierarchy4"/>
    <dgm:cxn modelId="{F9688393-B0E2-447C-A085-1E447AEEEA1C}" type="presParOf" srcId="{03FE12DD-1E7F-4474-A4D1-256F3604751D}" destId="{A35463D8-93FD-48F6-8B89-09D0754CAB7E}" srcOrd="2" destOrd="0" presId="urn:microsoft.com/office/officeart/2005/8/layout/hierarchy4"/>
    <dgm:cxn modelId="{8DB5DD34-0D2C-4619-B324-5849AE9A2D48}" type="presParOf" srcId="{A35463D8-93FD-48F6-8B89-09D0754CAB7E}" destId="{BE217F32-D253-4063-A404-5BD9DA9FBA44}" srcOrd="0" destOrd="0" presId="urn:microsoft.com/office/officeart/2005/8/layout/hierarchy4"/>
    <dgm:cxn modelId="{BCA24409-1704-4650-B9AA-A7BD2EE86588}" type="presParOf" srcId="{BE217F32-D253-4063-A404-5BD9DA9FBA44}" destId="{B74C640D-EB36-45EC-BF05-F0CDFFE151F8}" srcOrd="0" destOrd="0" presId="urn:microsoft.com/office/officeart/2005/8/layout/hierarchy4"/>
    <dgm:cxn modelId="{6AFAA841-30FC-4002-8E01-D54755461D35}" type="presParOf" srcId="{BE217F32-D253-4063-A404-5BD9DA9FBA44}" destId="{A57A7F7F-6153-47B9-B3AF-FB213FD14BC5}" srcOrd="1" destOrd="0" presId="urn:microsoft.com/office/officeart/2005/8/layout/hierarchy4"/>
    <dgm:cxn modelId="{AC33498E-3027-450C-83B4-7E41D4A57DCE}" type="presParOf" srcId="{A0FDF0EF-03C5-43E3-B979-4BEDBE3277BC}" destId="{F483E935-37D9-4848-AC3E-9F5012528CF5}" srcOrd="5" destOrd="0" presId="urn:microsoft.com/office/officeart/2005/8/layout/hierarchy4"/>
    <dgm:cxn modelId="{B2038A0F-A6FD-4088-ACB6-C965759BB80B}" type="presParOf" srcId="{A0FDF0EF-03C5-43E3-B979-4BEDBE3277BC}" destId="{9FBC5F54-099D-4A01-98ED-6303E44C1A0E}" srcOrd="6" destOrd="0" presId="urn:microsoft.com/office/officeart/2005/8/layout/hierarchy4"/>
    <dgm:cxn modelId="{C7D24091-92BF-48D6-B2DB-DBDC8E390490}" type="presParOf" srcId="{9FBC5F54-099D-4A01-98ED-6303E44C1A0E}" destId="{E305C8EE-65CF-4A13-B1FD-5A08493E55E1}" srcOrd="0" destOrd="0" presId="urn:microsoft.com/office/officeart/2005/8/layout/hierarchy4"/>
    <dgm:cxn modelId="{A0FAD55B-8FD3-4212-AC51-0896FAA5C537}" type="presParOf" srcId="{9FBC5F54-099D-4A01-98ED-6303E44C1A0E}" destId="{9DD92309-4A67-406A-AD54-2450EF957B0F}" srcOrd="1" destOrd="0" presId="urn:microsoft.com/office/officeart/2005/8/layout/hierarchy4"/>
    <dgm:cxn modelId="{4480998C-9B69-473E-8CB4-9ED644469208}" type="presParOf" srcId="{9FBC5F54-099D-4A01-98ED-6303E44C1A0E}" destId="{F7EC6B81-C204-4B48-8F1C-6F66F690B6C3}" srcOrd="2" destOrd="0" presId="urn:microsoft.com/office/officeart/2005/8/layout/hierarchy4"/>
    <dgm:cxn modelId="{1AE7180D-B3A4-456F-B12C-FF772E091494}" type="presParOf" srcId="{F7EC6B81-C204-4B48-8F1C-6F66F690B6C3}" destId="{E4BA2D89-3786-4F40-9773-68013625A2A6}" srcOrd="0" destOrd="0" presId="urn:microsoft.com/office/officeart/2005/8/layout/hierarchy4"/>
    <dgm:cxn modelId="{CC431FBE-61C2-4C33-9F37-D2199B698849}" type="presParOf" srcId="{E4BA2D89-3786-4F40-9773-68013625A2A6}" destId="{61C946C0-EBA7-46B2-9004-3C184093D687}" srcOrd="0" destOrd="0" presId="urn:microsoft.com/office/officeart/2005/8/layout/hierarchy4"/>
    <dgm:cxn modelId="{8294F120-2B93-4E79-A0A3-E0120AE66286}" type="presParOf" srcId="{E4BA2D89-3786-4F40-9773-68013625A2A6}" destId="{3C3A80F0-3511-479F-A621-0146D93549FF}" srcOrd="1" destOrd="0" presId="urn:microsoft.com/office/officeart/2005/8/layout/hierarchy4"/>
    <dgm:cxn modelId="{DD7A0630-362F-4971-9800-5ED299684DF3}" type="presParOf" srcId="{E4BA2D89-3786-4F40-9773-68013625A2A6}" destId="{8C2891E2-611A-4EEE-9776-FD021050666F}" srcOrd="2" destOrd="0" presId="urn:microsoft.com/office/officeart/2005/8/layout/hierarchy4"/>
    <dgm:cxn modelId="{62EC3DF8-E940-4122-B6CF-FB937B6DB13F}" type="presParOf" srcId="{8C2891E2-611A-4EEE-9776-FD021050666F}" destId="{21B3562B-3CFC-4374-A652-C3A7D5044221}" srcOrd="0" destOrd="0" presId="urn:microsoft.com/office/officeart/2005/8/layout/hierarchy4"/>
    <dgm:cxn modelId="{CFAB5F5A-3D3C-41CF-9E48-224DD14D379B}" type="presParOf" srcId="{21B3562B-3CFC-4374-A652-C3A7D5044221}" destId="{B5446A44-F9D8-4570-A4C3-A4579675B670}" srcOrd="0" destOrd="0" presId="urn:microsoft.com/office/officeart/2005/8/layout/hierarchy4"/>
    <dgm:cxn modelId="{65B880F3-4E07-4959-B70D-3CDCEC946E4F}" type="presParOf" srcId="{21B3562B-3CFC-4374-A652-C3A7D5044221}" destId="{0025FD34-8462-4721-8324-D21B16CE9209}" srcOrd="1" destOrd="0" presId="urn:microsoft.com/office/officeart/2005/8/layout/hierarchy4"/>
    <dgm:cxn modelId="{D65851C8-27C6-4818-BDC3-43A0F035ABC7}" type="presParOf" srcId="{21B3562B-3CFC-4374-A652-C3A7D5044221}" destId="{683EEA4E-A05E-4014-8715-9CBF195E8F51}" srcOrd="2" destOrd="0" presId="urn:microsoft.com/office/officeart/2005/8/layout/hierarchy4"/>
    <dgm:cxn modelId="{FCD4E73F-2D1B-4773-973D-3E3D202EBF7D}" type="presParOf" srcId="{683EEA4E-A05E-4014-8715-9CBF195E8F51}" destId="{4E28D3D8-A53A-4D2D-B2DF-97D7E1E51113}" srcOrd="0" destOrd="0" presId="urn:microsoft.com/office/officeart/2005/8/layout/hierarchy4"/>
    <dgm:cxn modelId="{61DC3AAC-F4D6-4553-B6FD-698842B67CD1}" type="presParOf" srcId="{4E28D3D8-A53A-4D2D-B2DF-97D7E1E51113}" destId="{3F8D10F2-9DB3-4C22-9D84-131F37A11AA9}" srcOrd="0" destOrd="0" presId="urn:microsoft.com/office/officeart/2005/8/layout/hierarchy4"/>
    <dgm:cxn modelId="{D2BA1477-F4F8-4631-9207-34AE2908AE1F}" type="presParOf" srcId="{4E28D3D8-A53A-4D2D-B2DF-97D7E1E51113}" destId="{E17ED5E8-21E1-4D6A-8DC0-3465B93B5EFD}" srcOrd="1" destOrd="0" presId="urn:microsoft.com/office/officeart/2005/8/layout/hierarchy4"/>
    <dgm:cxn modelId="{A80340CB-E1DA-4FC3-905C-E5E1266E0B6F}" type="presParOf" srcId="{4E28D3D8-A53A-4D2D-B2DF-97D7E1E51113}" destId="{AAA514E0-9B75-43E3-A64D-BDD2EB39E32D}" srcOrd="2" destOrd="0" presId="urn:microsoft.com/office/officeart/2005/8/layout/hierarchy4"/>
    <dgm:cxn modelId="{77FA4350-74FE-4C3C-A687-FE428005C19D}" type="presParOf" srcId="{AAA514E0-9B75-43E3-A64D-BDD2EB39E32D}" destId="{5CDAE37A-12F4-46CD-A182-3505941F63FB}" srcOrd="0" destOrd="0" presId="urn:microsoft.com/office/officeart/2005/8/layout/hierarchy4"/>
    <dgm:cxn modelId="{DFD75932-B4EC-499E-9890-B59DCC908ED4}" type="presParOf" srcId="{5CDAE37A-12F4-46CD-A182-3505941F63FB}" destId="{9661DC52-03EF-4EAD-A9B4-646F2574E52F}" srcOrd="0" destOrd="0" presId="urn:microsoft.com/office/officeart/2005/8/layout/hierarchy4"/>
    <dgm:cxn modelId="{8086ABED-ECBF-4FB9-B22E-E4B6EAC6EF2A}" type="presParOf" srcId="{5CDAE37A-12F4-46CD-A182-3505941F63FB}" destId="{4A11B78E-C491-419E-9A99-7D580F5C5D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A3AA-DFD3-4659-A48B-C1F27F3F2086}">
      <dsp:nvSpPr>
        <dsp:cNvPr id="0" name=""/>
        <dsp:cNvSpPr/>
      </dsp:nvSpPr>
      <dsp:spPr>
        <a:xfrm>
          <a:off x="99" y="0"/>
          <a:ext cx="8782844" cy="1227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RPO WL 2014-2020</a:t>
          </a:r>
        </a:p>
      </dsp:txBody>
      <dsp:txXfrm>
        <a:off x="36059" y="35960"/>
        <a:ext cx="8710924" cy="1155858"/>
      </dsp:txXfrm>
    </dsp:sp>
    <dsp:sp modelId="{C9DD42BB-8C48-4D27-9D9D-7B5CB80589AE}">
      <dsp:nvSpPr>
        <dsp:cNvPr id="0" name=""/>
        <dsp:cNvSpPr/>
      </dsp:nvSpPr>
      <dsp:spPr>
        <a:xfrm>
          <a:off x="9638" y="1379006"/>
          <a:ext cx="7245957" cy="843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b="1" kern="1200" dirty="0">
              <a:latin typeface="Arial" panose="020B0604020202020204" pitchFamily="34" charset="0"/>
              <a:cs typeface="Arial" panose="020B0604020202020204" pitchFamily="34" charset="0"/>
            </a:rPr>
            <a:t>EFS</a:t>
          </a:r>
        </a:p>
      </dsp:txBody>
      <dsp:txXfrm>
        <a:off x="34345" y="1403713"/>
        <a:ext cx="7196543" cy="794142"/>
      </dsp:txXfrm>
    </dsp:sp>
    <dsp:sp modelId="{01109EA0-6F2F-483D-96F3-119F946F36BF}">
      <dsp:nvSpPr>
        <dsp:cNvPr id="0" name=""/>
        <dsp:cNvSpPr/>
      </dsp:nvSpPr>
      <dsp:spPr>
        <a:xfrm>
          <a:off x="27294" y="2369334"/>
          <a:ext cx="1395248" cy="176159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Rynek pracy 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(9)</a:t>
          </a:r>
        </a:p>
      </dsp:txBody>
      <dsp:txXfrm>
        <a:off x="68159" y="2410199"/>
        <a:ext cx="1313518" cy="1679864"/>
      </dsp:txXfrm>
    </dsp:sp>
    <dsp:sp modelId="{B9B5D61B-6275-43A1-934A-9596944F3040}">
      <dsp:nvSpPr>
        <dsp:cNvPr id="0" name=""/>
        <dsp:cNvSpPr/>
      </dsp:nvSpPr>
      <dsp:spPr>
        <a:xfrm>
          <a:off x="27294" y="4277699"/>
          <a:ext cx="1395248" cy="1622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232 875 838 EUR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w tym EFS: 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197 944 462 EUR</a:t>
          </a:r>
        </a:p>
      </dsp:txBody>
      <dsp:txXfrm>
        <a:off x="68159" y="4318564"/>
        <a:ext cx="1313518" cy="1540768"/>
      </dsp:txXfrm>
    </dsp:sp>
    <dsp:sp modelId="{8A16C482-98F7-4D58-BFA9-60FAE1112A52}">
      <dsp:nvSpPr>
        <dsp:cNvPr id="0" name=""/>
        <dsp:cNvSpPr/>
      </dsp:nvSpPr>
      <dsp:spPr>
        <a:xfrm>
          <a:off x="1481143" y="2369334"/>
          <a:ext cx="1395248" cy="176159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Adaptacyjność przedsiębiorstw i pracowników do zmian 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(10)</a:t>
          </a:r>
        </a:p>
      </dsp:txBody>
      <dsp:txXfrm>
        <a:off x="1522008" y="2410199"/>
        <a:ext cx="1313518" cy="1679864"/>
      </dsp:txXfrm>
    </dsp:sp>
    <dsp:sp modelId="{4FBACD97-9FA6-49A4-B97B-CA7951FDE40B}">
      <dsp:nvSpPr>
        <dsp:cNvPr id="0" name=""/>
        <dsp:cNvSpPr/>
      </dsp:nvSpPr>
      <dsp:spPr>
        <a:xfrm>
          <a:off x="1481143" y="4277699"/>
          <a:ext cx="1395248" cy="161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65 815 772 EUR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w tym EFS: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55 943 406 EUR</a:t>
          </a:r>
        </a:p>
      </dsp:txBody>
      <dsp:txXfrm>
        <a:off x="1522008" y="4318564"/>
        <a:ext cx="1313518" cy="1532489"/>
      </dsp:txXfrm>
    </dsp:sp>
    <dsp:sp modelId="{7037DB2D-6B09-4B7B-82E2-7B87226BB4CF}">
      <dsp:nvSpPr>
        <dsp:cNvPr id="0" name=""/>
        <dsp:cNvSpPr/>
      </dsp:nvSpPr>
      <dsp:spPr>
        <a:xfrm>
          <a:off x="2934992" y="2369334"/>
          <a:ext cx="1395248" cy="176159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Włączenie społeczne 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(11)</a:t>
          </a:r>
        </a:p>
      </dsp:txBody>
      <dsp:txXfrm>
        <a:off x="2975857" y="2410199"/>
        <a:ext cx="1313518" cy="1679864"/>
      </dsp:txXfrm>
    </dsp:sp>
    <dsp:sp modelId="{3E0F8E35-E22D-4ED0-89E5-1963307A4078}">
      <dsp:nvSpPr>
        <dsp:cNvPr id="0" name=""/>
        <dsp:cNvSpPr/>
      </dsp:nvSpPr>
      <dsp:spPr>
        <a:xfrm>
          <a:off x="2934992" y="4277699"/>
          <a:ext cx="1395248" cy="161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212 365 556 EUR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w tym EFS: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180 510 722 EUR</a:t>
          </a:r>
        </a:p>
      </dsp:txBody>
      <dsp:txXfrm>
        <a:off x="2975857" y="4318564"/>
        <a:ext cx="1313518" cy="1534814"/>
      </dsp:txXfrm>
    </dsp:sp>
    <dsp:sp modelId="{8A0F34B0-DC86-4367-AD91-39C5DEF734FA}">
      <dsp:nvSpPr>
        <dsp:cNvPr id="0" name=""/>
        <dsp:cNvSpPr/>
      </dsp:nvSpPr>
      <dsp:spPr>
        <a:xfrm>
          <a:off x="4388842" y="2369334"/>
          <a:ext cx="1395248" cy="176159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Edukacja, kwalifikacje 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i kompetencje (12)</a:t>
          </a:r>
        </a:p>
      </dsp:txBody>
      <dsp:txXfrm>
        <a:off x="4429707" y="2410199"/>
        <a:ext cx="1313518" cy="1679864"/>
      </dsp:txXfrm>
    </dsp:sp>
    <dsp:sp modelId="{E5A3BBCE-5D64-4632-8D11-047B5F6F4B92}">
      <dsp:nvSpPr>
        <dsp:cNvPr id="0" name=""/>
        <dsp:cNvSpPr/>
      </dsp:nvSpPr>
      <dsp:spPr>
        <a:xfrm>
          <a:off x="4388842" y="4277699"/>
          <a:ext cx="1395248" cy="162015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145 570 699 EUR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w tym EFS: 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123 735 094 EUR</a:t>
          </a:r>
        </a:p>
      </dsp:txBody>
      <dsp:txXfrm>
        <a:off x="4429707" y="4318564"/>
        <a:ext cx="1313518" cy="1538425"/>
      </dsp:txXfrm>
    </dsp:sp>
    <dsp:sp modelId="{732BE9F6-AA65-415A-91E3-337A4EE7CE0F}">
      <dsp:nvSpPr>
        <dsp:cNvPr id="0" name=""/>
        <dsp:cNvSpPr/>
      </dsp:nvSpPr>
      <dsp:spPr>
        <a:xfrm>
          <a:off x="5842691" y="2369334"/>
          <a:ext cx="1395248" cy="176159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Pomoc Techniczna </a:t>
          </a:r>
          <a:b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(14)</a:t>
          </a:r>
        </a:p>
      </dsp:txBody>
      <dsp:txXfrm>
        <a:off x="5883556" y="2410199"/>
        <a:ext cx="1313518" cy="1679864"/>
      </dsp:txXfrm>
    </dsp:sp>
    <dsp:sp modelId="{75933E8D-D78E-4D40-BAD1-98D3A7881620}">
      <dsp:nvSpPr>
        <dsp:cNvPr id="0" name=""/>
        <dsp:cNvSpPr/>
      </dsp:nvSpPr>
      <dsp:spPr>
        <a:xfrm>
          <a:off x="7373255" y="1379006"/>
          <a:ext cx="1402081" cy="80802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EFRR</a:t>
          </a:r>
        </a:p>
      </dsp:txBody>
      <dsp:txXfrm>
        <a:off x="7396921" y="1402672"/>
        <a:ext cx="1354749" cy="760693"/>
      </dsp:txXfrm>
    </dsp:sp>
    <dsp:sp modelId="{A3C750E0-448E-4513-993F-A47D207EE51E}">
      <dsp:nvSpPr>
        <dsp:cNvPr id="0" name=""/>
        <dsp:cNvSpPr/>
      </dsp:nvSpPr>
      <dsp:spPr>
        <a:xfrm>
          <a:off x="7344765" y="2358606"/>
          <a:ext cx="1402081" cy="176159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Osie Priorytetowe 1-8, 13</a:t>
          </a:r>
        </a:p>
      </dsp:txBody>
      <dsp:txXfrm>
        <a:off x="7385831" y="2399672"/>
        <a:ext cx="1319949" cy="1679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4435A-C0CF-409D-828A-01F1F8DCF25F}">
      <dsp:nvSpPr>
        <dsp:cNvPr id="0" name=""/>
        <dsp:cNvSpPr/>
      </dsp:nvSpPr>
      <dsp:spPr>
        <a:xfrm>
          <a:off x="1454" y="285"/>
          <a:ext cx="8998090" cy="432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Europejski Fundusz Społeczny</a:t>
          </a:r>
        </a:p>
      </dsp:txBody>
      <dsp:txXfrm>
        <a:off x="14132" y="12963"/>
        <a:ext cx="8972734" cy="407491"/>
      </dsp:txXfrm>
    </dsp:sp>
    <dsp:sp modelId="{2E79A136-EF3D-4854-94D1-046887A17EE5}">
      <dsp:nvSpPr>
        <dsp:cNvPr id="0" name=""/>
        <dsp:cNvSpPr/>
      </dsp:nvSpPr>
      <dsp:spPr>
        <a:xfrm>
          <a:off x="1454" y="519522"/>
          <a:ext cx="2116201" cy="103666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Rynek pracy </a:t>
          </a:r>
          <a:b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(9)</a:t>
          </a:r>
        </a:p>
      </dsp:txBody>
      <dsp:txXfrm>
        <a:off x="31817" y="549885"/>
        <a:ext cx="2055475" cy="975936"/>
      </dsp:txXfrm>
    </dsp:sp>
    <dsp:sp modelId="{0FB24417-98A3-4905-A4ED-3C8B1A639536}">
      <dsp:nvSpPr>
        <dsp:cNvPr id="0" name=""/>
        <dsp:cNvSpPr/>
      </dsp:nvSpPr>
      <dsp:spPr>
        <a:xfrm>
          <a:off x="1454" y="1642572"/>
          <a:ext cx="2116201" cy="1036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Aktywizacja zawodowa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(9.1)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17" y="1672935"/>
        <a:ext cx="2055475" cy="975936"/>
      </dsp:txXfrm>
    </dsp:sp>
    <dsp:sp modelId="{3EDA0240-E96D-4413-9875-D33D911AEC63}">
      <dsp:nvSpPr>
        <dsp:cNvPr id="0" name=""/>
        <dsp:cNvSpPr/>
      </dsp:nvSpPr>
      <dsp:spPr>
        <a:xfrm>
          <a:off x="1454" y="2765623"/>
          <a:ext cx="2116201" cy="1036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Aktywizacja zawodowa – projekty PUP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(9.2)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17" y="2795986"/>
        <a:ext cx="2055475" cy="975936"/>
      </dsp:txXfrm>
    </dsp:sp>
    <dsp:sp modelId="{4A0E3391-44CC-4C9F-8994-356D30585528}">
      <dsp:nvSpPr>
        <dsp:cNvPr id="0" name=""/>
        <dsp:cNvSpPr/>
      </dsp:nvSpPr>
      <dsp:spPr>
        <a:xfrm>
          <a:off x="1454" y="3888673"/>
          <a:ext cx="2116201" cy="1036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Rozwój przedsiębiorczości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(9.3)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17" y="3919036"/>
        <a:ext cx="2055475" cy="975936"/>
      </dsp:txXfrm>
    </dsp:sp>
    <dsp:sp modelId="{573705B0-36A0-40E9-BFFA-C0CFEF16C691}">
      <dsp:nvSpPr>
        <dsp:cNvPr id="0" name=""/>
        <dsp:cNvSpPr/>
      </dsp:nvSpPr>
      <dsp:spPr>
        <a:xfrm>
          <a:off x="1454" y="5011724"/>
          <a:ext cx="2116201" cy="1036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Godzenie życia zawodowego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i prywatnego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(9.4)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17" y="5042087"/>
        <a:ext cx="2055475" cy="975936"/>
      </dsp:txXfrm>
    </dsp:sp>
    <dsp:sp modelId="{35A92C92-E395-422A-9029-8A890A970EB3}">
      <dsp:nvSpPr>
        <dsp:cNvPr id="0" name=""/>
        <dsp:cNvSpPr/>
      </dsp:nvSpPr>
      <dsp:spPr>
        <a:xfrm>
          <a:off x="2295417" y="519522"/>
          <a:ext cx="2116201" cy="103666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Adaptacyjność przedsiębiorstw </a:t>
          </a:r>
          <a:b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i pracowników do zmian </a:t>
          </a:r>
          <a:b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(10)</a:t>
          </a:r>
        </a:p>
      </dsp:txBody>
      <dsp:txXfrm>
        <a:off x="2325780" y="549885"/>
        <a:ext cx="2055475" cy="975936"/>
      </dsp:txXfrm>
    </dsp:sp>
    <dsp:sp modelId="{B662CCB0-57CA-4E33-8E01-F41DF1A20FCC}">
      <dsp:nvSpPr>
        <dsp:cNvPr id="0" name=""/>
        <dsp:cNvSpPr/>
      </dsp:nvSpPr>
      <dsp:spPr>
        <a:xfrm>
          <a:off x="2295417" y="1642572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Usługi rozwojowe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dla MŚP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(10.1)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5780" y="1672935"/>
        <a:ext cx="2055475" cy="975936"/>
      </dsp:txXfrm>
    </dsp:sp>
    <dsp:sp modelId="{23410FEB-C7E0-4983-A62B-43FC0C5AF859}">
      <dsp:nvSpPr>
        <dsp:cNvPr id="0" name=""/>
        <dsp:cNvSpPr/>
      </dsp:nvSpPr>
      <dsp:spPr>
        <a:xfrm>
          <a:off x="2295417" y="2765623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Programy typu </a:t>
          </a:r>
          <a:r>
            <a:rPr lang="pl-PL" sz="11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outplacement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(10.2)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5780" y="2795986"/>
        <a:ext cx="2055475" cy="975936"/>
      </dsp:txXfrm>
    </dsp:sp>
    <dsp:sp modelId="{63CC570C-DB91-47BD-A67E-9E25E5EF41C1}">
      <dsp:nvSpPr>
        <dsp:cNvPr id="0" name=""/>
        <dsp:cNvSpPr/>
      </dsp:nvSpPr>
      <dsp:spPr>
        <a:xfrm>
          <a:off x="2295417" y="3888673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Programy polityki zdrowotnej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(10.3)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5780" y="3919036"/>
        <a:ext cx="2055475" cy="975936"/>
      </dsp:txXfrm>
    </dsp:sp>
    <dsp:sp modelId="{0A2CB773-20C5-4200-AEDD-670D5D78517A}">
      <dsp:nvSpPr>
        <dsp:cNvPr id="0" name=""/>
        <dsp:cNvSpPr/>
      </dsp:nvSpPr>
      <dsp:spPr>
        <a:xfrm>
          <a:off x="4568684" y="537216"/>
          <a:ext cx="2116201" cy="103666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Włączenie społeczne </a:t>
          </a:r>
          <a:b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(11)</a:t>
          </a:r>
        </a:p>
      </dsp:txBody>
      <dsp:txXfrm>
        <a:off x="4599047" y="567579"/>
        <a:ext cx="2055475" cy="975936"/>
      </dsp:txXfrm>
    </dsp:sp>
    <dsp:sp modelId="{3C009D49-6E48-46E0-8CF4-0C13AAF88F12}">
      <dsp:nvSpPr>
        <dsp:cNvPr id="0" name=""/>
        <dsp:cNvSpPr/>
      </dsp:nvSpPr>
      <dsp:spPr>
        <a:xfrm>
          <a:off x="4589380" y="1642572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Aktywne włączenie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(11.1)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9743" y="1672935"/>
        <a:ext cx="2055475" cy="975936"/>
      </dsp:txXfrm>
    </dsp:sp>
    <dsp:sp modelId="{DAC38CF3-48A6-4FAC-AA61-0FAD2C6DFA07}">
      <dsp:nvSpPr>
        <dsp:cNvPr id="0" name=""/>
        <dsp:cNvSpPr/>
      </dsp:nvSpPr>
      <dsp:spPr>
        <a:xfrm>
          <a:off x="4589380" y="2765623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Usługi społeczne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i zdrowotne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(11.2)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9743" y="2795986"/>
        <a:ext cx="2055475" cy="975936"/>
      </dsp:txXfrm>
    </dsp:sp>
    <dsp:sp modelId="{B74C640D-EB36-45EC-BF05-F0CDFFE151F8}">
      <dsp:nvSpPr>
        <dsp:cNvPr id="0" name=""/>
        <dsp:cNvSpPr/>
      </dsp:nvSpPr>
      <dsp:spPr>
        <a:xfrm>
          <a:off x="4589380" y="3888673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Ekonomia społeczna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(11.3)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9743" y="3919036"/>
        <a:ext cx="2055475" cy="975936"/>
      </dsp:txXfrm>
    </dsp:sp>
    <dsp:sp modelId="{E305C8EE-65CF-4A13-B1FD-5A08493E55E1}">
      <dsp:nvSpPr>
        <dsp:cNvPr id="0" name=""/>
        <dsp:cNvSpPr/>
      </dsp:nvSpPr>
      <dsp:spPr>
        <a:xfrm>
          <a:off x="6883343" y="519522"/>
          <a:ext cx="2116201" cy="103666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Edukacja, kwalifikacje </a:t>
          </a:r>
          <a:b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i kompetencje </a:t>
          </a:r>
          <a:b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300" b="1" kern="1200" dirty="0">
              <a:latin typeface="Arial" panose="020B0604020202020204" pitchFamily="34" charset="0"/>
              <a:cs typeface="Arial" panose="020B0604020202020204" pitchFamily="34" charset="0"/>
            </a:rPr>
            <a:t>(12)</a:t>
          </a:r>
        </a:p>
      </dsp:txBody>
      <dsp:txXfrm>
        <a:off x="6913706" y="549885"/>
        <a:ext cx="2055475" cy="975936"/>
      </dsp:txXfrm>
    </dsp:sp>
    <dsp:sp modelId="{61C946C0-EBA7-46B2-9004-3C184093D687}">
      <dsp:nvSpPr>
        <dsp:cNvPr id="0" name=""/>
        <dsp:cNvSpPr/>
      </dsp:nvSpPr>
      <dsp:spPr>
        <a:xfrm>
          <a:off x="6883343" y="1642572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Edukacja przedszkolna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(12.1)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706" y="1672935"/>
        <a:ext cx="2055475" cy="975936"/>
      </dsp:txXfrm>
    </dsp:sp>
    <dsp:sp modelId="{B5446A44-F9D8-4570-A4C3-A4579675B670}">
      <dsp:nvSpPr>
        <dsp:cNvPr id="0" name=""/>
        <dsp:cNvSpPr/>
      </dsp:nvSpPr>
      <dsp:spPr>
        <a:xfrm>
          <a:off x="6883343" y="2765623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Kształcenie ogólne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(12.2)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706" y="2795986"/>
        <a:ext cx="2055475" cy="975936"/>
      </dsp:txXfrm>
    </dsp:sp>
    <dsp:sp modelId="{3F8D10F2-9DB3-4C22-9D84-131F37A11AA9}">
      <dsp:nvSpPr>
        <dsp:cNvPr id="0" name=""/>
        <dsp:cNvSpPr/>
      </dsp:nvSpPr>
      <dsp:spPr>
        <a:xfrm>
          <a:off x="6883343" y="3888673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Kształcenie ustawiczne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w zakresie ICT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i języków obcych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(12.3)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706" y="3919036"/>
        <a:ext cx="2055475" cy="975936"/>
      </dsp:txXfrm>
    </dsp:sp>
    <dsp:sp modelId="{9661DC52-03EF-4EAD-A9B4-646F2574E52F}">
      <dsp:nvSpPr>
        <dsp:cNvPr id="0" name=""/>
        <dsp:cNvSpPr/>
      </dsp:nvSpPr>
      <dsp:spPr>
        <a:xfrm>
          <a:off x="6883343" y="5011724"/>
          <a:ext cx="2116201" cy="10366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Kształcenie zawodowe </a:t>
          </a:r>
          <a:b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(12.4)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706" y="5042087"/>
        <a:ext cx="2055475" cy="975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0D7D0F-9EAC-4046-837F-F4D7BB2EFC69}" type="datetimeFigureOut">
              <a:rPr lang="pl-PL"/>
              <a:pPr>
                <a:defRPr/>
              </a:pPr>
              <a:t>19.09.2016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8CCAC9-54A4-4564-B678-C863E396F9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45CF50-CA8C-423E-887B-B85BA57DBF96}" type="datetimeFigureOut">
              <a:rPr lang="pl-PL"/>
              <a:pPr>
                <a:defRPr/>
              </a:pPr>
              <a:t>19.09.2016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D4BE25-6CFD-472F-9550-EF41BCA701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77" indent="0" algn="ctr">
              <a:buNone/>
              <a:defRPr sz="844"/>
            </a:lvl2pPr>
            <a:lvl3pPr marL="385753" indent="0" algn="ctr">
              <a:buNone/>
              <a:defRPr sz="760"/>
            </a:lvl3pPr>
            <a:lvl4pPr marL="578630" indent="0" algn="ctr">
              <a:buNone/>
              <a:defRPr sz="675"/>
            </a:lvl4pPr>
            <a:lvl5pPr marL="771506" indent="0" algn="ctr">
              <a:buNone/>
              <a:defRPr sz="675"/>
            </a:lvl5pPr>
            <a:lvl6pPr marL="964382" indent="0" algn="ctr">
              <a:buNone/>
              <a:defRPr sz="675"/>
            </a:lvl6pPr>
            <a:lvl7pPr marL="1157258" indent="0" algn="ctr">
              <a:buNone/>
              <a:defRPr sz="675"/>
            </a:lvl7pPr>
            <a:lvl8pPr marL="1350135" indent="0" algn="ctr">
              <a:buNone/>
              <a:defRPr sz="675"/>
            </a:lvl8pPr>
            <a:lvl9pPr marL="1543012" indent="0" algn="ctr">
              <a:buNone/>
              <a:defRPr sz="675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E3FE-531E-40A7-9B55-A0385E196585}" type="datetimeFigureOut">
              <a:rPr lang="pl-PL"/>
              <a:pPr>
                <a:defRPr/>
              </a:pPr>
              <a:t>19.09.2016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7EBF-5904-44BF-A5B2-17124221FB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F46B-CBB6-4F80-B60E-DE720B0EAB4A}" type="datetimeFigureOut">
              <a:rPr lang="pl-PL"/>
              <a:pPr>
                <a:defRPr/>
              </a:pPr>
              <a:t>19.09.2016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2AF8-4C06-47CE-A5FF-3585A087FD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83744-EB6C-40C2-9DA6-A2AB0F66E905}" type="datetimeFigureOut">
              <a:rPr lang="pl-PL"/>
              <a:pPr>
                <a:defRPr/>
              </a:pPr>
              <a:t>19.09.2016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8054-3CD5-48A4-BEE4-870A5BA2A8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E761-44A2-4086-9988-1CFF8B7917D4}" type="datetimeFigureOut">
              <a:rPr lang="pl-PL"/>
              <a:pPr>
                <a:defRPr/>
              </a:pPr>
              <a:t>19.09.2016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5B46-A095-467E-A50A-918C664BEF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B0D4-12C0-4BAE-9C5F-2D9DA86FCA62}" type="datetimeFigureOut">
              <a:rPr lang="pl-PL"/>
              <a:pPr>
                <a:defRPr/>
              </a:pPr>
              <a:t>19.09.2016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3EBA-29C2-4858-941A-A4E57E6368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7C0E2-A0E2-4066-A118-CDBA92A3064C}" type="datetimeFigureOut">
              <a:rPr lang="pl-PL"/>
              <a:pPr>
                <a:defRPr/>
              </a:pPr>
              <a:t>19.09.2016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2434B-CD7F-4592-8B1A-B19DD2A25A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 spd="slow">
    <p:circle/>
  </p:transition>
  <p:txStyles>
    <p:titleStyle>
      <a:lvl1pPr algn="l" defTabSz="384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4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itchFamily="34" charset="0"/>
        </a:defRPr>
      </a:lvl2pPr>
      <a:lvl3pPr algn="l" defTabSz="384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itchFamily="34" charset="0"/>
        </a:defRPr>
      </a:lvl3pPr>
      <a:lvl4pPr algn="l" defTabSz="384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itchFamily="34" charset="0"/>
        </a:defRPr>
      </a:lvl4pPr>
      <a:lvl5pPr algn="l" defTabSz="384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itchFamily="34" charset="0"/>
        </a:defRPr>
      </a:lvl5pPr>
      <a:lvl6pPr marL="457200" algn="l" defTabSz="384175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itchFamily="34" charset="0"/>
        </a:defRPr>
      </a:lvl6pPr>
      <a:lvl7pPr marL="914400" algn="l" defTabSz="384175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itchFamily="34" charset="0"/>
        </a:defRPr>
      </a:lvl7pPr>
      <a:lvl8pPr marL="1371600" algn="l" defTabSz="384175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itchFamily="34" charset="0"/>
        </a:defRPr>
      </a:lvl8pPr>
      <a:lvl9pPr marL="1828800" algn="l" defTabSz="384175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itchFamily="34" charset="0"/>
        </a:defRPr>
      </a:lvl9pPr>
    </p:titleStyle>
    <p:bodyStyle>
      <a:lvl1pPr marL="95250" indent="-95250" algn="l" defTabSz="384175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925" indent="-95250" algn="l" defTabSz="384175" rtl="0" eaLnBrk="0" fontAlgn="base" hangingPunct="0">
        <a:lnSpc>
          <a:spcPct val="90000"/>
        </a:lnSpc>
        <a:spcBef>
          <a:spcPts val="213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81013" indent="-95250" algn="l" defTabSz="384175" rtl="0" eaLnBrk="0" fontAlgn="base" hangingPunct="0">
        <a:lnSpc>
          <a:spcPct val="90000"/>
        </a:lnSpc>
        <a:spcBef>
          <a:spcPts val="213"/>
        </a:spcBef>
        <a:spcAft>
          <a:spcPct val="0"/>
        </a:spcAft>
        <a:buFont typeface="Arial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74688" indent="-95250" algn="l" defTabSz="384175" rtl="0" eaLnBrk="0" fontAlgn="base" hangingPunct="0">
        <a:lnSpc>
          <a:spcPct val="90000"/>
        </a:lnSpc>
        <a:spcBef>
          <a:spcPts val="213"/>
        </a:spcBef>
        <a:spcAft>
          <a:spcPct val="0"/>
        </a:spcAft>
        <a:buFont typeface="Arial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866775" indent="-95250" algn="l" defTabSz="384175" rtl="0" eaLnBrk="0" fontAlgn="base" hangingPunct="0">
        <a:lnSpc>
          <a:spcPct val="90000"/>
        </a:lnSpc>
        <a:spcBef>
          <a:spcPts val="213"/>
        </a:spcBef>
        <a:spcAft>
          <a:spcPct val="0"/>
        </a:spcAft>
        <a:buFont typeface="Arial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2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7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8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173416" cy="1368152"/>
          </a:xfrm>
        </p:spPr>
        <p:txBody>
          <a:bodyPr/>
          <a:lstStyle/>
          <a:p>
            <a:pPr algn="r"/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„Partnerstwo dla osób </a:t>
            </a:r>
            <a:b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z niepełnosprawnościami”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284984"/>
            <a:ext cx="6858000" cy="1972816"/>
          </a:xfrm>
        </p:spPr>
        <p:txBody>
          <a:bodyPr/>
          <a:lstStyle/>
          <a:p>
            <a:pPr algn="r"/>
            <a:r>
              <a:rPr lang="pl-PL" sz="1800" dirty="0"/>
              <a:t>Program współpracy z Zarządami Województw w celu współfinansowania projektów organizacji </a:t>
            </a:r>
          </a:p>
          <a:p>
            <a:pPr algn="r"/>
            <a:r>
              <a:rPr lang="pl-PL" sz="1800" dirty="0"/>
              <a:t>pozarządowych wyłonionych do dofinansowania </a:t>
            </a:r>
          </a:p>
          <a:p>
            <a:pPr algn="r"/>
            <a:r>
              <a:rPr lang="pl-PL" sz="1800" dirty="0"/>
              <a:t>w drodze konkursów organizowanych przez Zarządy Województw </a:t>
            </a:r>
            <a:br>
              <a:rPr lang="pl-PL" sz="1800" dirty="0"/>
            </a:br>
            <a:r>
              <a:rPr lang="pl-PL" sz="1800" dirty="0"/>
              <a:t>w ramach Regionalnych Programów Operacyjnych</a:t>
            </a:r>
          </a:p>
          <a:p>
            <a:endParaRPr lang="pl-PL" dirty="0"/>
          </a:p>
          <a:p>
            <a:pPr lvl="0" algn="l" defTabSz="9144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100000"/>
              <a:defRPr/>
            </a:pPr>
            <a:r>
              <a:rPr lang="pl-PL" altLang="pl-PL" sz="2200" dirty="0">
                <a:solidFill>
                  <a:srgbClr val="44546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Urząd Marszałkowski Województwa Lubelskiego w Lublinie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Założenia programu „Partnerstwo dla osób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niepełnosprawnościami”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Definicja </a:t>
            </a:r>
            <a:r>
              <a:rPr lang="pl-PL" sz="1800" b="1" dirty="0"/>
              <a:t>organizacji pozarządowej </a:t>
            </a:r>
            <a:r>
              <a:rPr lang="pl-PL" sz="1800" dirty="0"/>
              <a:t>w Programie:</a:t>
            </a:r>
          </a:p>
          <a:p>
            <a:pPr marL="449263" lvl="1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organizacje pozarządowe, o których mowa w art. 3 ust. 2 ustawy z dnia 24 kwietnia 2003 r. o działalności pożytku publicznego i o wolontariacie (Dz. U. z 2014 r. poz. 1118, </a:t>
            </a:r>
            <a:br>
              <a:rPr lang="pl-PL" sz="1700" dirty="0"/>
            </a:br>
            <a:r>
              <a:rPr lang="pl-PL" sz="1700" dirty="0"/>
              <a:t>z późn. zm.), w tym fundacje i stowarzyszenia,</a:t>
            </a:r>
          </a:p>
          <a:p>
            <a:pPr marL="449263" lvl="1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osoby prawne i jednostki organizacyjne działające na podstawie przepisów </a:t>
            </a:r>
            <a:br>
              <a:rPr lang="pl-PL" sz="1700" dirty="0"/>
            </a:br>
            <a:r>
              <a:rPr lang="pl-PL" sz="1700" dirty="0"/>
              <a:t>o stosunku Państwa do Kościoła Katolickiego w Rzeczypospolitej Polskiej, o stosunku Państwa do innych kościołów i związków wyznaniowych oraz o gwarancjach wolności sumienia i wyznania, jeżeli ich cele statutowe obejmują prowadzenie działalności pożytku publicznego,</a:t>
            </a:r>
          </a:p>
          <a:p>
            <a:pPr marL="449263" lvl="1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podmioty wymienione w art. 3 ust. 3 pkt 2-4 ustawy z dnia 24 kwietnia 2003 r. </a:t>
            </a:r>
            <a:br>
              <a:rPr lang="pl-PL" sz="1700" dirty="0"/>
            </a:br>
            <a:r>
              <a:rPr lang="pl-PL" sz="1700" dirty="0"/>
              <a:t>o działalności pożytku publicznego i o wolontariacie.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786538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Założenia programu „Partnerstwo dla osób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niepełnosprawnościami”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Definicja </a:t>
            </a:r>
            <a:r>
              <a:rPr lang="pl-PL" sz="1800" b="1" dirty="0"/>
              <a:t>osoby z niepełnosprawnościami </a:t>
            </a:r>
            <a:r>
              <a:rPr lang="pl-PL" sz="1800" dirty="0"/>
              <a:t>w Programie: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 osoby niepełnosprawne, o których mowa w ustawie z dnia 27 sierpnia 1997 roku </a:t>
            </a:r>
            <a:br>
              <a:rPr lang="pl-PL" sz="1800" dirty="0"/>
            </a:br>
            <a:r>
              <a:rPr lang="pl-PL" sz="1800" dirty="0"/>
              <a:t>o rehabilitacji zawodowej i społecznej oraz zatrudnianiu osób niepełnosprawnych (Dz. U. z 2011 r. Nr 127, poz. 721, z późn. zm.);</a:t>
            </a:r>
            <a:endParaRPr lang="pl-PL" sz="17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sz="1800" dirty="0"/>
              <a:t>Definicja </a:t>
            </a:r>
            <a:r>
              <a:rPr lang="pl-PL" sz="1800" b="1" dirty="0"/>
              <a:t>otoczenia osób z niepełnosprawnościami </a:t>
            </a:r>
            <a:r>
              <a:rPr lang="pl-PL" sz="1800" dirty="0"/>
              <a:t>w Programie: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 osoby spokrewnione lub niespokrewnione wspólnie zamieszkujące i gospodarujące, a także inne osoby z najbliższego środowiska osób z niepełnosprawnościami. Za otoczenie osób z niepełnosprawnościami można uznać wszystkie osoby, których udział w projekcie jest niezbędny dla skutecznego wsparcia tych osób.</a:t>
            </a: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6041617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Założenia programu „Partnerstwo dla osób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niepełnosprawnościami”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Wsparcie w ramach Programu prowadzone będzie we współpracy z Samorządem Województwa Lubelskiego, jako realizatorem, na mocy Porozumienia pomiędzy PFRON a Zarządem Województwa Lubelskiego. 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Środki na realizację programu zostaną przekazane Województwu na podstawie umowy realizacyjnej, zgodnie ze złożonym zapotrzebowaniem w odniesieniu do planowanego do ogłoszenia konkursu.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Za wybór projektów do dofinansowania w ramach konkursu, a także ich późniejsze rozliczanie, monitorowanie oraz kontrolę odpowiada właściwa jednostka samorządu, tj. DW EFS UMWL jako IZ RPO WL.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Za kwalifikację projektu do wsparcia w Programie odpowiada właściwy oddział wojewódzki PFRON.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9100338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Procedura wyboru projektu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Ścieżka uzyskania dofinansowania w Programie przebiega dwutorowo: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 procedura wyboru do dofinansowania projektów w ramach RPO WL,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 dwuetapowa weryfikacja założeń projektu, złożonego w odpowiedzi na konkurs </a:t>
            </a:r>
            <a:br>
              <a:rPr lang="pl-PL" sz="1700" dirty="0"/>
            </a:br>
            <a:r>
              <a:rPr lang="pl-PL" sz="1700" dirty="0"/>
              <a:t>w ramach RPO WL, w zakresie spełniania wymagań Programu.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Procedura wyboru projektów do dofinansowania przebiega zgodnie z zasadami RPO WL oraz na podstawie warunków określonych w Regulaminie konkursu.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Regulamin konkursu zawiera również wskazanie kryteriów wyboru projektu precyzujących wymagania oraz preferencje wobec wnioskodawców.</a:t>
            </a: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120891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Procedura wyboru projektu - PFRON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Biuro PFRON zamieszcza na witrynie PFRON ogłoszenie adresowane do organizacji pozarządowych o możliwości sfinansowania przez PFRON wkładu własnego </a:t>
            </a:r>
            <a:br>
              <a:rPr lang="pl-PL" sz="1800" dirty="0"/>
            </a:br>
            <a:r>
              <a:rPr lang="pl-PL" sz="1800" dirty="0"/>
              <a:t>w projektach współfinansowanych ze środków EFS w ramach RPO. Ogłoszenie zamieszczane jest każdorazowo przy konkursach ogłaszanych w ramach RPO – EFS.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Po zamieszczeniu na stronie internetowej IZ RPO WL Ogłoszenia o planowanym konkursie, adresat programu zobowiązany jest wystąpić do właściwego terytorialnie Oddziału PFRON z wnioskiem o uzyskanie prekwalifikacji do programu na dany projekt w konkursie, którego dotyczy Ogłoszenie.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9624198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Procedura wyboru projektu - PFRON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Etapy kwalifikacji projektu: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 I etap – prekwalifikacja dająca podstawę adresatowi programu do wykazania we wniosku o dofinansowanie projektu wkładu finansowego pochodzącego ze środków PFRON – odbywać się będzie przed złożeniem wniosku o dofinansowanie w IOK w terminie </a:t>
            </a:r>
            <a:br>
              <a:rPr lang="pl-PL" sz="1700" dirty="0"/>
            </a:br>
            <a:r>
              <a:rPr lang="pl-PL" sz="1700" dirty="0"/>
              <a:t>do 7 dni roboczych od daty wpływu dokumentów do PFRON, z zastrzeżeniem, że najpóźniej wniosek o prekwalifikację powinien wpłynąć do PFRON na 14 dni kalendarzowych przed zakończeniem naboru wniosków o dofinansowanie przez IOK,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  II etap – kwalifikacja ostateczna potwierdzająca sfinansowanie wkładu własnego </a:t>
            </a:r>
            <a:br>
              <a:rPr lang="pl-PL" sz="1700" dirty="0"/>
            </a:br>
            <a:r>
              <a:rPr lang="pl-PL" sz="1700" dirty="0"/>
              <a:t>ze środków PFRON dokonywana jest po złożeniu wniosku o dofinansowanie projektu do IOK, a przed zakończeniem oceny merytorycznej/formalno-merytorycznej wniosków, </a:t>
            </a:r>
            <a:br>
              <a:rPr lang="pl-PL" sz="1700" dirty="0"/>
            </a:br>
            <a:r>
              <a:rPr lang="pl-PL" sz="1700" dirty="0"/>
              <a:t>w terminie każdorazowo uzgodnionym z IOK.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700" dirty="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1974586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Procedura wyboru projektu - PFRON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Kwalifikacja do Programu następuje w oparciu o warunki określone w dokumencie pn. „Szczegółowe warunki dostępu dla adresatów programu (...)”, stanowiącym załącznik nr 4 do Procedur realizacji Programu, i przywołane w początkowych slajdach. 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Po uzyskaniu pozytywnej prekwalifikacji adresat programu zobowiązany jest przesłać do Oddziału PFRON wygenerowany z systemu informatycznego wniosek zawierający sumę kontrolną, zgodną z sumą kontrolną wniosku złożonego w IOK w odpowiedzi na dany konkurs, jak również do niezwłocznego informowania o każdej zmianie </a:t>
            </a:r>
            <a:br>
              <a:rPr lang="pl-PL" sz="1800" dirty="0"/>
            </a:br>
            <a:r>
              <a:rPr lang="pl-PL" sz="1800" dirty="0"/>
              <a:t>w projekcie w zakresie wnioskodawcy, partnerów bądź grupy docelowej, zanim zostanie podpisana umowa o dofinansowanie projektu.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6138336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Procedura wyboru projektu - PFRON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040560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Na podstawie przekazanego przez adresata programu wniosku o dofinansowanie dokonuje II etapu kwalifikacji, sprawdzając czy dane zawarte we wniosku </a:t>
            </a:r>
            <a:br>
              <a:rPr lang="pl-PL" sz="1800" dirty="0"/>
            </a:br>
            <a:r>
              <a:rPr lang="pl-PL" sz="1800" dirty="0"/>
              <a:t>o dofinansowanie projektu są zgodne z kartą prekwalifikacji.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Adresat programu może zostać wezwany do wyjaśnienia / uzupełnienia ewentualnych nieścisłości, błędów lub braków w terminie wskazanym w treści otrzymanego wezwania z PFRON do ich usunięcia. Oddział PFRON ma prawo wezwać adresata programu do złożenia wyjaśnień jednorazowo na etapie prekwalifikacji i kwalifikacji ostatecznej.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Oddział PFRON może wydać negatywną kwalifikację ostateczną w przypadku nie przedłożenia wniosku do 2 etapu lub złożenia wniosku o dofinansowanie niezgodnego z założeniami wskazanymi we wniosku o prekwalifikację.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359067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Procedura wyboru projektu - PFRON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Na podstawie wyników 2-etapowej kwalifikacji Oddział PFRON sporządza zestawienie organizacji i projektów, które uzyskały kwalifikację ostateczną do uczestnictwa w programie i przesyła je do IZ RPO, w uzgodnionym terminie umożliwiającym sprawne przeprowadzenie oceny merytorycznej.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IZ RPO w terminie 14 dni roboczych po zatwierdzeniu przez Zarząd Województwa listy ocenionych projektów przesyła do właściwego Oddziału PFRON zestawienie organizacji, których projekty zostały wybrane do dofinansowania w ramach konkursu i które spełniają warunki dostępu do pomocy PFRON w ramach programu.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940122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Procedura wyboru projektu - PFRON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W przypadku konkursów ogłoszonych po dacie zatwierdzenia programu przez Radę Nadzorczą PFRON, tj. po 21 października 2015 r., a nierozstrzygniętych przed przyjęciem niniejszych procedur przez Zarząd PFRON lub w przypadku których nie rozpoczął się jeszcze etap podpisywania umów o dofinansowanie istnieje również możliwość zakwalifikowania się do programu PFRON.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94505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9512" y="332656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517767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Przykładowe obszary wsparcia w ramach Programu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124227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Zatrudnianie i kształcenie osób wykluczonych (osób z niepełnosprawnościami – niezatrudnionych).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Ułatwianie wejścia i powrotu na rynek pracy osobom z niepełnosprawnościami,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Wspieranie usług zatrudnienia wspomaganego / usług asystenta pracy </a:t>
            </a:r>
            <a:br>
              <a:rPr lang="pl-PL" sz="1800" dirty="0"/>
            </a:br>
            <a:r>
              <a:rPr lang="pl-PL" sz="1800" dirty="0"/>
              <a:t>w odniesieniu do osób z niepełnosprawnościami.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Zwiększenie aktywizacji społecznej i zawodowej osób znajdujących się </a:t>
            </a:r>
            <a:br>
              <a:rPr lang="pl-PL" sz="1800" dirty="0"/>
            </a:br>
            <a:r>
              <a:rPr lang="pl-PL" sz="1800" dirty="0"/>
              <a:t>w niekorzystnej sytuacji na rzecz poprawy i wzmocnienia ich zdolności do zatrudnienia (dotyczy osób z niepełnosprawnościami).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Wzmacnianie otoczenia osób niepełnosprawnych wykluczonych i zagrożonych wykluczeniem.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Rehabilitacja i reintegracja zawodowa i społeczna osób z niepełnosprawnościami.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2940524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Przykładowe obszary wsparcia w ramach Programu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124227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Wzmacnianie osób wykluczonych i zagrożonych wykluczeniem z uwagi na ich niepełnosprawność w szczególności poprzez: wspieranie działań związanych </a:t>
            </a:r>
            <a:br>
              <a:rPr lang="pl-PL" sz="1800" dirty="0"/>
            </a:br>
            <a:r>
              <a:rPr lang="pl-PL" sz="1800" dirty="0"/>
              <a:t>z mieszkalnictwem wspomaganym (z uwzględnieniem wskazań dotyczących deinstytucjonalizacji), zwiększenie aktywności społecznej osób niepełnosprawnych poprzez wspieranie usług asystenta osobistego, usługi aktywnej integracji, usługi świadczone w lokalnej społeczności.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Wspieranie przedsiębiorczości społecznej i integracji zawodowej </a:t>
            </a:r>
            <a:br>
              <a:rPr lang="pl-PL" sz="1800" dirty="0"/>
            </a:br>
            <a:r>
              <a:rPr lang="pl-PL" sz="1800" dirty="0"/>
              <a:t>w przedsiębiorstwach społecznych oraz podmiotach ekonomii społecznej w celu ułatwiania dostępu do zatrudnienia osób z niepełnosprawnościami.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5137048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Przygotowania do zawarcia Porozumienia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Dnia 18 kwietnia 2016 r. Zarząd Województwa Lubelskiego wyraził zgodę na podpisanie wstępnej warunkowej deklaracji przystąpienia do Programu „Partnerstwo dla osób z niepełnosprawnościami”.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Dnia 14 czerwca 2016 r. Zarząd Województwa Lubelskiego wyraził zgodę na przyjęcie roli organizatora w ramach Programu „Partnerstwo dla osób </a:t>
            </a:r>
            <a:br>
              <a:rPr lang="pl-PL" sz="1800" dirty="0"/>
            </a:br>
            <a:r>
              <a:rPr lang="pl-PL" sz="1800" dirty="0"/>
              <a:t>z niepełnosprawnościami”.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Dnia 22 lipca 2016 r. Zarząd Państwowego Funduszu Rehabilitacji Osób Niepełnosprawnych uchwałą nr 37/2016 r. dokonał zmian dokumentacji Procedur realizacji programu „Partnerstwo dla osób z niepełnosprawnościami”. Dokument został przesłany do konsultacji. Aktualnie dokumenty są analizowane przez właściwe komórki UMWL w Lublinie.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2851128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7091"/>
            <a:ext cx="7886700" cy="543595"/>
          </a:xfrm>
        </p:spPr>
        <p:txBody>
          <a:bodyPr/>
          <a:lstStyle/>
          <a:p>
            <a:pPr algn="r"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PLANOWANE NABORY WNIOSKÓW – ROK  2016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graphicFrame>
        <p:nvGraphicFramePr>
          <p:cNvPr id="4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936388"/>
              </p:ext>
            </p:extLst>
          </p:nvPr>
        </p:nvGraphicFramePr>
        <p:xfrm>
          <a:off x="119063" y="476673"/>
          <a:ext cx="8905875" cy="604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8906542" imgH="6181905" progId="Word.Document.12">
                  <p:embed/>
                </p:oleObj>
              </mc:Choice>
              <mc:Fallback>
                <p:oleObj name="Document" r:id="rId3" imgW="8906542" imgH="6181905" progId="Word.Document.12">
                  <p:embed/>
                  <p:pic>
                    <p:nvPicPr>
                      <p:cNvPr id="37891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476673"/>
                        <a:ext cx="8905875" cy="604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896758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7091"/>
            <a:ext cx="7886700" cy="543595"/>
          </a:xfrm>
        </p:spPr>
        <p:txBody>
          <a:bodyPr/>
          <a:lstStyle/>
          <a:p>
            <a:pPr algn="r"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PLANOWANE NABORY WNIOSKÓW – ROK  2016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83587"/>
              </p:ext>
            </p:extLst>
          </p:nvPr>
        </p:nvGraphicFramePr>
        <p:xfrm>
          <a:off x="179388" y="548681"/>
          <a:ext cx="8785225" cy="583307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72761">
                  <a:extLst>
                    <a:ext uri="{9D8B030D-6E8A-4147-A177-3AD203B41FA5}">
                      <a16:colId xmlns:a16="http://schemas.microsoft.com/office/drawing/2014/main" val="2317438986"/>
                    </a:ext>
                  </a:extLst>
                </a:gridCol>
                <a:gridCol w="721707">
                  <a:extLst>
                    <a:ext uri="{9D8B030D-6E8A-4147-A177-3AD203B41FA5}">
                      <a16:colId xmlns:a16="http://schemas.microsoft.com/office/drawing/2014/main" val="533754583"/>
                    </a:ext>
                  </a:extLst>
                </a:gridCol>
                <a:gridCol w="780039">
                  <a:extLst>
                    <a:ext uri="{9D8B030D-6E8A-4147-A177-3AD203B41FA5}">
                      <a16:colId xmlns:a16="http://schemas.microsoft.com/office/drawing/2014/main" val="2340560451"/>
                    </a:ext>
                  </a:extLst>
                </a:gridCol>
                <a:gridCol w="3058265">
                  <a:extLst>
                    <a:ext uri="{9D8B030D-6E8A-4147-A177-3AD203B41FA5}">
                      <a16:colId xmlns:a16="http://schemas.microsoft.com/office/drawing/2014/main" val="2740779021"/>
                    </a:ext>
                  </a:extLst>
                </a:gridCol>
                <a:gridCol w="1085818">
                  <a:extLst>
                    <a:ext uri="{9D8B030D-6E8A-4147-A177-3AD203B41FA5}">
                      <a16:colId xmlns:a16="http://schemas.microsoft.com/office/drawing/2014/main" val="2414412352"/>
                    </a:ext>
                  </a:extLst>
                </a:gridCol>
                <a:gridCol w="952556">
                  <a:extLst>
                    <a:ext uri="{9D8B030D-6E8A-4147-A177-3AD203B41FA5}">
                      <a16:colId xmlns:a16="http://schemas.microsoft.com/office/drawing/2014/main" val="1239420200"/>
                    </a:ext>
                  </a:extLst>
                </a:gridCol>
                <a:gridCol w="914079">
                  <a:extLst>
                    <a:ext uri="{9D8B030D-6E8A-4147-A177-3AD203B41FA5}">
                      <a16:colId xmlns:a16="http://schemas.microsoft.com/office/drawing/2014/main" val="3264942008"/>
                    </a:ext>
                  </a:extLst>
                </a:gridCol>
              </a:tblGrid>
              <a:tr h="5833070">
                <a:tc>
                  <a:txBody>
                    <a:bodyPr/>
                    <a:lstStyle>
                      <a:lvl1pPr marL="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92877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85753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57863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771506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96438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157258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350135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54301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Działanie 11.3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Ekonomia społeczna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47" marR="259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92877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85753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57863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771506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96438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157258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350135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54301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październik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47" marR="25947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92877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85753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57863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771506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96438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157258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350135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54301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listopad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47" marR="259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92877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85753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57863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771506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96438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157258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350135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54301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Kompleksowe wsparcie na rzecz tworzenia i funkcjonowania podmiotów ekonomii społecznej, w szczególności przedsiębiorstw społecznych, w tym: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	wsparcie na założenie  spółdzielni socjalnej (obejmujące m.in. wsparcie doradczo – szkoleniowe, przyznanie dotacji, wsparcie pomostowe, mentoring w zakresie prowadzenia działalności),</a:t>
                      </a: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	bezzwrotne wsparcie finansowe na tworzenie nowych podmiotów ekonomii społecznej, w tym podmiotów prowadzących działalność w sferze pożytku publicznego (np. spółdzielni socjalnych) .</a:t>
                      </a: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Wsparcie tworzenia miejsc pracy w sektorze ekonomii społecznej, w szczególności w przedsiębiorstwach społecznych, w tym: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	subsydiowane zatrudnienie,</a:t>
                      </a: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	refundacja wyposażenia lub doposażenia stanowiska pracy (wyłącznie w połączeniu z subsydiowanym zatrudnieniem),</a:t>
                      </a: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	zatrudnienie przejściowe dla osób opuszczających podmioty reintegracyjne czy placówki opiekuńczo – wychowawcze,</a:t>
                      </a: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	 dotacja na przystąpienie oraz zatrudnienie w spółdzielni socjalnej.</a:t>
                      </a: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Usługi wsparcia ekonomii społecznej i przedsiębiorstw społecznych świadczone przez akredytowane Ośrodki Wsparcia Ekonomii Społecznej (OWES), w tym: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	usługi animacji lokalnej, </a:t>
                      </a:r>
                    </a:p>
                    <a:p>
                      <a:pPr marL="201295" indent="-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	usługi rozwoju ekonomii społecznej , obejmujące m.in. wsparcie przygotowawcze (w tym usługi doradcze i szkoleniowe), narzędzia inkubacji i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preinkubacji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0980" algn="l"/>
                        </a:tabLs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	usługi wsparcia rozwoju i funkcjonowania istniejących przedsiębiorstw społecznych, w tym głównie poprzez zwiększanie kompetencji menadżerskich i zarządczych, zawodowych i społecznych, np. w formie doradztwa prawnego, finansowego i biznesowego, m.in. z zakresu zarządzania przedsiębiorstwem, planowania strategicznego, marketingu.</a:t>
                      </a:r>
                    </a:p>
                  </a:txBody>
                  <a:tcPr marL="25947" marR="259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92877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85753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57863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771506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96438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157258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350135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54301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30 000 000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47" marR="259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92877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85753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57863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771506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96438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157258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350135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54301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Urząd Marszałkowski Województwa Lubelskiego w Lublinie, Departament Wdrażania Europejskiego Funduszu Społecznego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www.rpo.lubelskie.pl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47" marR="259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92877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85753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578630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771506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96438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157258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350135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543012" algn="l" defTabSz="385753" rtl="0" eaLnBrk="1" latinLnBrk="0" hangingPunct="1">
                        <a:defRPr sz="76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Działaniu przewiduje się także projekty realizowane w trybie pozakonkursowym.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 WARUNKOWY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*Konkurs zostanie ogłoszony, jeżeli w odpowiedzi na konkurs w Działaniu 11.3 ogłoszony w czerwcu 2016 r. nie zostaną złożone wnioski o dofinansowanie na każdy z subregionów województwa lubelskiego wydzielony zgodnie z regionalnym programem rozwoju ekonomii społecznej.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47" marR="259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1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24013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az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4149725"/>
            <a:ext cx="83375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 txBox="1">
            <a:spLocks/>
          </p:cNvSpPr>
          <p:nvPr/>
        </p:nvSpPr>
        <p:spPr bwMode="auto">
          <a:xfrm>
            <a:off x="2555875" y="2492375"/>
            <a:ext cx="3960813" cy="1296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 defTabSz="38575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l-PL" altLang="pl-PL" sz="3600" b="1" dirty="0">
                <a:latin typeface="Calibri" pitchFamily="34" charset="0"/>
                <a:ea typeface="+mj-ea"/>
                <a:cs typeface="+mj-cs"/>
              </a:rPr>
              <a:t>Dziękuję za uwagę</a:t>
            </a:r>
            <a:br>
              <a:rPr lang="pl-PL" altLang="pl-PL" sz="2400" b="1" dirty="0">
                <a:latin typeface="Calibri" pitchFamily="34" charset="0"/>
                <a:ea typeface="+mj-ea"/>
                <a:cs typeface="+mj-cs"/>
              </a:rPr>
            </a:br>
            <a:endParaRPr lang="pl-PL" altLang="pl-PL" sz="2400" dirty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4514" y="260648"/>
          <a:ext cx="9001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2"/>
          <p:cNvSpPr/>
          <p:nvPr/>
        </p:nvSpPr>
        <p:spPr>
          <a:xfrm>
            <a:off x="42863" y="1916113"/>
            <a:ext cx="2214562" cy="192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150938" y="28051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l-PL" altLang="pl-PL" sz="1800" b="1" dirty="0">
                <a:solidFill>
                  <a:srgbClr val="FF0000"/>
                </a:solidFill>
              </a:rPr>
              <a:t>WUP</a:t>
            </a:r>
          </a:p>
        </p:txBody>
      </p:sp>
      <p:sp>
        <p:nvSpPr>
          <p:cNvPr id="7" name="Elipsa 4"/>
          <p:cNvSpPr/>
          <p:nvPr/>
        </p:nvSpPr>
        <p:spPr>
          <a:xfrm>
            <a:off x="4535488" y="1914525"/>
            <a:ext cx="2286000" cy="1042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ole tekstowe 6"/>
          <p:cNvSpPr txBox="1">
            <a:spLocks noChangeArrowheads="1"/>
          </p:cNvSpPr>
          <p:nvPr/>
        </p:nvSpPr>
        <p:spPr bwMode="auto">
          <a:xfrm>
            <a:off x="5867400" y="2511425"/>
            <a:ext cx="66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l-PL" altLang="pl-PL" sz="1800" b="1" dirty="0">
                <a:solidFill>
                  <a:srgbClr val="FF0000"/>
                </a:solidFill>
              </a:rPr>
              <a:t>WUP</a:t>
            </a:r>
          </a:p>
        </p:txBody>
      </p:sp>
    </p:spTree>
    <p:extLst>
      <p:ext uri="{BB962C8B-B14F-4D97-AF65-F5344CB8AC3E}">
        <p14:creationId xmlns:p14="http://schemas.microsoft.com/office/powerpoint/2010/main" val="171051112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Wsparcie osób z niepełnosprawnościami w działaniach współfinansowanych z EFS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pPr marL="361950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Wytyczne w zakresie realizacji zasady równości szans i niedyskryminacji, w tym dostępności dla osób z niepełnosprawnościami oraz zasady równości szans kobiet i mężczyzn w ramach funduszy unijnych na lata 2014-2020 (wersja z dnia  8 maja 2015 r.);</a:t>
            </a:r>
          </a:p>
          <a:p>
            <a:pPr marL="361950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Regionalny Program Operacyjny Województwa Lubelskiego na lata 2014 – 2020 (przyjęty decyzją Komisji Europejskiej C(2015)887 z dnia 12 lutego 2015 r.);</a:t>
            </a:r>
          </a:p>
          <a:p>
            <a:pPr marL="361950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Szczegółowy Opis Osi Priorytetowych Regionalnego Programu Operacyjnego Województwa Lubelskiego na lata 2014 – 2020 (przyjęty uchwałą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Nr CIII/2091/2016 Zarządu Województwa Lubelskiego z dnia 24 maja 2016 r.);</a:t>
            </a:r>
          </a:p>
          <a:p>
            <a:pPr marL="361950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Regulamin konkursu.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093511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Wsparcie osób z niepełnosprawnościami w działaniach współfinansowanych z EFS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SZOOP RPO WL przewiduje wsparcie osób z niepełnosprawnościami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działaniach:</a:t>
            </a:r>
          </a:p>
          <a:p>
            <a:pPr marL="361950" indent="-1809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9.1 – Aktywizacja zawodowa (realizowane przez WUP w Lublinie);</a:t>
            </a:r>
          </a:p>
          <a:p>
            <a:pPr marL="361950" indent="-1809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9.2 – Aktywizacja zawodowa – projekty PUP;</a:t>
            </a:r>
          </a:p>
          <a:p>
            <a:pPr marL="361950" indent="-1809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9.3 – Rozwój przedsiębiorczości;</a:t>
            </a:r>
          </a:p>
          <a:p>
            <a:pPr marL="361950" indent="-1809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12.3 - Kształcenie ustawiczne w zakresie ICT i języków obcych;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osób z niepełnosprawnościami przewidziano również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projektach realizowanych w ramach Zintegrowanych Inwestycji Terytorialnych.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274985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Wsparcie osób z niepełnosprawnościami w działaniach współfinansowanych z EFS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Szczególne znaczenie mają działania realizowane w ramach Osi Priorytetowej nr 11 „Włączenie społeczne”:</a:t>
            </a:r>
          </a:p>
          <a:p>
            <a:pPr marL="361950" indent="-1809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11.1 – Aktywne włączenie (realizowane przez WUP w Lublinie);</a:t>
            </a:r>
          </a:p>
          <a:p>
            <a:pPr marL="361950" indent="-1809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11.2 – Usługi społeczne i zdrowotne;</a:t>
            </a:r>
          </a:p>
          <a:p>
            <a:pPr marL="361950" indent="-1809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11.3 – Ekonomia społeczna (projekty realizowane wyłącznie przez akredytowane OWES).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9386168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Rola organizacji pozarządowych w działaniach współfinansowanych  z EFS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Organizacje pozarządowe mogą być wnioskodawcami w ramach wszystkich działań współfinansowanych ze środków EFS. Katalog Beneficjentów został opisany:</a:t>
            </a:r>
          </a:p>
          <a:p>
            <a:pPr marL="361950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jako katalog otwarty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(osoby prawne i jednostki organizacyjne nieposiadające osobowości prawnej, </a:t>
            </a:r>
            <a:r>
              <a:rPr lang="pl-PL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w szczególności organizacje pozarządowe</a:t>
            </a: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- Działania: 9.1, 9.3, 10.1, 10.2, 10.3;</a:t>
            </a:r>
          </a:p>
          <a:p>
            <a:pPr marL="361950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poprzez opis funkcji podmiotu (nie formy prawnej) - Działania 12.1, 12.2, 12.3, 12.4;</a:t>
            </a:r>
          </a:p>
          <a:p>
            <a:pPr marL="361950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Poprzez bezpośrednie wskazanie NGO – Działania 9.4, 11.1, 11.2, 11.3.</a:t>
            </a:r>
          </a:p>
          <a:p>
            <a:pPr marL="361950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902869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Założenia programu „Partnerstwo dla osób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niepełnosprawnościami”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Celem strategicznym programu jest </a:t>
            </a:r>
            <a:r>
              <a:rPr lang="pl-PL" sz="1800" b="1" dirty="0"/>
              <a:t>wzrost aktywności zawodowej i społecznej osób z niepełnosprawnościami</a:t>
            </a:r>
            <a:r>
              <a:rPr lang="pl-PL" sz="1800" dirty="0"/>
              <a:t> osiągany poprzez zintensyfikowanie działań podejmowanych </a:t>
            </a:r>
            <a:r>
              <a:rPr lang="pl-PL" sz="1800" b="1" dirty="0"/>
              <a:t>przez organizacje pozarządowe</a:t>
            </a:r>
            <a:r>
              <a:rPr lang="pl-PL" sz="1800" dirty="0"/>
              <a:t>, którym wsparcie uzyskane </a:t>
            </a:r>
            <a:br>
              <a:rPr lang="pl-PL" sz="1800" dirty="0"/>
            </a:br>
            <a:r>
              <a:rPr lang="pl-PL" sz="1800" dirty="0"/>
              <a:t>w programie umożliwi realizację projektów dedykowanych osobom </a:t>
            </a:r>
            <a:br>
              <a:rPr lang="pl-PL" sz="1800" dirty="0"/>
            </a:br>
            <a:r>
              <a:rPr lang="pl-PL" sz="1800" dirty="0"/>
              <a:t>z niepełnosprawnościami, dofinansowanych ze środków europejskich (Europejskiego Funduszu Społecznego) w ramach RPO.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Środki PFRON przeznaczone będą na zapewnienie wkładu własnego dla organizacji pozarządowych realizujących projekty dedykowane </a:t>
            </a:r>
            <a:r>
              <a:rPr lang="pl-PL" sz="1800" b="1" dirty="0"/>
              <a:t>w całości </a:t>
            </a:r>
            <a:r>
              <a:rPr lang="pl-PL" sz="1800" dirty="0"/>
              <a:t>aktywizacji społeczno-zawodowej osób niepełnosprawnych.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614364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Założenia programu „Partnerstwo dla osób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niepełnosprawnościami”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08203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Adresatami programu </a:t>
            </a:r>
            <a:r>
              <a:rPr lang="pl-PL" sz="1800" dirty="0"/>
              <a:t>są organizacje pozarządowe, których projekty zostaną zakwalifikowane przez Zarządy Województw do realizacji w ramach RPO (dofinansowania ze środków EFS), spełniające kryterium dostępu do finansowania wkładu własnego ze środków PFRON. 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Adresat programu powinien spełniać następujące </a:t>
            </a:r>
            <a:r>
              <a:rPr lang="pl-PL" sz="1800" b="1" dirty="0"/>
              <a:t>warunki</a:t>
            </a:r>
            <a:r>
              <a:rPr lang="pl-PL" sz="1800" dirty="0"/>
              <a:t>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posiadać statutowy zapis o prowadzeniu działalności na rzecz osób </a:t>
            </a:r>
            <a:b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 niepełnosprawnościami,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prowadzić udokumentowaną działalność na rzecz osób </a:t>
            </a:r>
            <a:b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 niepełnosprawnościami przez okres co najmniej 2 lat lub 1 roku przez partnera,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zrealizowanie i rozliczenie w ciągu ostatnich 2 lat (lub 1 roku w przypadku partnera), co najmniej 1 projektu na rzecz osób z niepełnosprawnościami.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3444489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[Automatycznie zapisany]" id="{8C19B0A3-56FE-4045-A72B-904C3F3311C3}" vid="{948F0289-17CF-4857-BCA3-758E576E2CE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 [Automatycznie zapisany]</Template>
  <TotalTime>1676</TotalTime>
  <Words>1122</Words>
  <Application>Microsoft Office PowerPoint</Application>
  <PresentationFormat>Pokaz na ekranie (4:3)</PresentationFormat>
  <Paragraphs>185</Paragraphs>
  <Slides>25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Projekt niestandardowy</vt:lpstr>
      <vt:lpstr>Document</vt:lpstr>
      <vt:lpstr>„Partnerstwo dla osób  z niepełnosprawnościami”</vt:lpstr>
      <vt:lpstr>Prezentacja programu PowerPoint</vt:lpstr>
      <vt:lpstr>Prezentacja programu PowerPoint</vt:lpstr>
      <vt:lpstr>Wsparcie osób z niepełnosprawnościami w działaniach współfinansowanych z EFS</vt:lpstr>
      <vt:lpstr>Wsparcie osób z niepełnosprawnościami w działaniach współfinansowanych z EFS</vt:lpstr>
      <vt:lpstr>Wsparcie osób z niepełnosprawnościami w działaniach współfinansowanych z EFS</vt:lpstr>
      <vt:lpstr>Rola organizacji pozarządowych w działaniach współfinansowanych  z EFS</vt:lpstr>
      <vt:lpstr>Założenia programu „Partnerstwo dla osób  z niepełnosprawnościami”</vt:lpstr>
      <vt:lpstr>Założenia programu „Partnerstwo dla osób  z niepełnosprawnościami”</vt:lpstr>
      <vt:lpstr>Założenia programu „Partnerstwo dla osób  z niepełnosprawnościami”</vt:lpstr>
      <vt:lpstr>Założenia programu „Partnerstwo dla osób  z niepełnosprawnościami”</vt:lpstr>
      <vt:lpstr>Założenia programu „Partnerstwo dla osób  z niepełnosprawnościami”</vt:lpstr>
      <vt:lpstr>Procedura wyboru projektu</vt:lpstr>
      <vt:lpstr>Procedura wyboru projektu - PFRON</vt:lpstr>
      <vt:lpstr>Procedura wyboru projektu - PFRON</vt:lpstr>
      <vt:lpstr>Procedura wyboru projektu - PFRON</vt:lpstr>
      <vt:lpstr>Procedura wyboru projektu - PFRON</vt:lpstr>
      <vt:lpstr>Procedura wyboru projektu - PFRON</vt:lpstr>
      <vt:lpstr>Procedura wyboru projektu - PFRON</vt:lpstr>
      <vt:lpstr>Przykładowe obszary wsparcia w ramach Programu</vt:lpstr>
      <vt:lpstr>Przykładowe obszary wsparcia w ramach Programu</vt:lpstr>
      <vt:lpstr>Przygotowania do zawarcia Porozumienia </vt:lpstr>
      <vt:lpstr>PLANOWANE NABORY WNIOSKÓW – ROK  2016 </vt:lpstr>
      <vt:lpstr>PLANOWANE NABORY WNIOSKÓW – ROK  2016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Jankowska</dc:creator>
  <cp:lastModifiedBy>Radosław Dąbrowski</cp:lastModifiedBy>
  <cp:revision>107</cp:revision>
  <dcterms:created xsi:type="dcterms:W3CDTF">2016-04-04T13:19:19Z</dcterms:created>
  <dcterms:modified xsi:type="dcterms:W3CDTF">2016-09-19T05:57:42Z</dcterms:modified>
</cp:coreProperties>
</file>