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01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9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8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99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70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42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36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15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3601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3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24EF-7201-4158-B4CD-C928F6316E16}" type="datetimeFigureOut">
              <a:rPr lang="pl-PL" smtClean="0"/>
              <a:t>14.10.2019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17E6-24E3-4F0D-8AB3-CF2CAB71D0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493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permacultureapprentice.com/wp-content/uploads/2016/02/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" y="-160909"/>
            <a:ext cx="10528363" cy="70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10672258" y="6121678"/>
            <a:ext cx="1409455" cy="64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44793" y="2111184"/>
            <a:ext cx="4737847" cy="1492903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Duży dostaje więcej.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Jak nie być małym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zbierać dużo pieniędzy?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Obraz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977" y="5321495"/>
            <a:ext cx="1203325" cy="6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2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863328" y="6215807"/>
            <a:ext cx="1077933" cy="454078"/>
          </a:xfrm>
          <a:prstGeom prst="rect">
            <a:avLst/>
          </a:prstGeom>
          <a:ln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6644793" y="3698216"/>
            <a:ext cx="5208494" cy="9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Robert Kawałko, Polski Instytut Filantropii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76" y="-14946"/>
            <a:ext cx="6682524" cy="1264433"/>
          </a:xfrm>
          <a:prstGeom prst="rect">
            <a:avLst/>
          </a:prstGeom>
        </p:spPr>
      </p:pic>
      <p:pic>
        <p:nvPicPr>
          <p:cNvPr id="11" name="Obraz 10" descr="C:\Users\KULAA~1.ROP\AppData\Local\Temp\EFS_3_znaki_kolor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6419" y="5768788"/>
            <a:ext cx="5834105" cy="10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0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9800" y="1603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3</a:t>
            </a:r>
            <a:r>
              <a:rPr lang="pl-PL" sz="3200" dirty="0" smtClean="0"/>
              <a:t>. Zdecyduj, kogo chcesz naśladować (benchmark).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2700867"/>
            <a:ext cx="4157662" cy="23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6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7900" y="1426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4</a:t>
            </a:r>
            <a:r>
              <a:rPr lang="pl-PL" sz="3600" dirty="0" smtClean="0"/>
              <a:t>. Stwórz opowieść.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69" y="2508222"/>
            <a:ext cx="3929062" cy="309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80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0500" y="1603904"/>
            <a:ext cx="69723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5</a:t>
            </a:r>
            <a:r>
              <a:rPr lang="pl-PL" sz="3600" dirty="0" smtClean="0"/>
              <a:t>. Popraw stronę internetową.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546" y="2929467"/>
            <a:ext cx="3304208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6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0"/>
            <a:ext cx="127730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99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8" y="2266685"/>
            <a:ext cx="2819401" cy="40106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000" y="1603904"/>
            <a:ext cx="8267700" cy="1325563"/>
          </a:xfrm>
        </p:spPr>
        <p:txBody>
          <a:bodyPr>
            <a:normAutofit/>
          </a:bodyPr>
          <a:lstStyle/>
          <a:p>
            <a:r>
              <a:rPr lang="pl-PL" sz="3200" dirty="0" smtClean="0"/>
              <a:t>6. Dziękuj w ciągu 48 godzin (ale lepiej sekund)</a:t>
            </a:r>
            <a:r>
              <a:rPr lang="pl-PL" sz="3600" dirty="0" smtClean="0"/>
              <a:t>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272631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308" y="0"/>
            <a:ext cx="13046745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0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95600" y="1362604"/>
            <a:ext cx="66929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7</a:t>
            </a:r>
            <a:r>
              <a:rPr lang="pl-PL" sz="3600" dirty="0" smtClean="0"/>
              <a:t>. Kręć dużo filmów (i pokazuj je!).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02407"/>
            <a:ext cx="6311900" cy="26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24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1783" y="920812"/>
            <a:ext cx="6316382" cy="1325563"/>
          </a:xfrm>
        </p:spPr>
        <p:txBody>
          <a:bodyPr>
            <a:normAutofit/>
          </a:bodyPr>
          <a:lstStyle/>
          <a:p>
            <a:r>
              <a:rPr lang="pl-PL" sz="3600" dirty="0"/>
              <a:t>8</a:t>
            </a:r>
            <a:r>
              <a:rPr lang="pl-PL" sz="3600" dirty="0" smtClean="0"/>
              <a:t>. Karm </a:t>
            </a:r>
            <a:r>
              <a:rPr lang="pl-PL" sz="3600" dirty="0" err="1" smtClean="0"/>
              <a:t>Fejsa</a:t>
            </a:r>
            <a:r>
              <a:rPr lang="pl-PL" sz="3600" dirty="0" smtClean="0"/>
              <a:t>, TT, </a:t>
            </a:r>
            <a:r>
              <a:rPr lang="pl-PL" sz="3600" dirty="0" err="1" smtClean="0"/>
              <a:t>Insta</a:t>
            </a:r>
            <a:r>
              <a:rPr lang="pl-PL" sz="3600" dirty="0" smtClean="0"/>
              <a:t> i LinkedIn.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46" y="2246375"/>
            <a:ext cx="3778254" cy="25251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838573" y="4902200"/>
            <a:ext cx="39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Chwal się sukcesami i nigdy nie narzekaj.</a:t>
            </a:r>
          </a:p>
        </p:txBody>
      </p:sp>
    </p:spTree>
    <p:extLst>
      <p:ext uri="{BB962C8B-B14F-4D97-AF65-F5344CB8AC3E}">
        <p14:creationId xmlns:p14="http://schemas.microsoft.com/office/powerpoint/2010/main" val="32097416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98482" y="1578504"/>
            <a:ext cx="74930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9</a:t>
            </a:r>
            <a:r>
              <a:rPr lang="pl-PL" sz="3600" dirty="0" smtClean="0"/>
              <a:t>. Stwórz bazę kontaktów i pracuj z nią.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078" y="2753358"/>
            <a:ext cx="4791809" cy="249174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4343400" y="5045605"/>
            <a:ext cx="7108582" cy="770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Miej konto na </a:t>
            </a:r>
            <a:r>
              <a:rPr lang="pl-PL" sz="2400" dirty="0" err="1" smtClean="0"/>
              <a:t>Linkedin</a:t>
            </a:r>
            <a:r>
              <a:rPr lang="pl-PL" sz="2400" dirty="0" smtClean="0"/>
              <a:t> i buduj sieć.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39803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0500" y="1603904"/>
            <a:ext cx="7493000" cy="1325563"/>
          </a:xfrm>
        </p:spPr>
        <p:txBody>
          <a:bodyPr>
            <a:normAutofit/>
          </a:bodyPr>
          <a:lstStyle/>
          <a:p>
            <a:r>
              <a:rPr lang="pl-PL" sz="3600" dirty="0" smtClean="0"/>
              <a:t>10. Zadbaj o wizerunek (jakość!).</a:t>
            </a:r>
            <a:br>
              <a:rPr lang="pl-PL" sz="3600" dirty="0" smtClean="0"/>
            </a:br>
            <a:r>
              <a:rPr lang="pl-PL" sz="3600" dirty="0" smtClean="0"/>
              <a:t>     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792982"/>
            <a:ext cx="4038600" cy="22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80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https://static1.squarespace.com/static/54111b43e4b04f85eb6b8afe/5443e141e4b08813902bbabc/5a442447f9619a2bb2d9ab3a/1514416752485/goliath.jpeg?format=2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6300" y="1403919"/>
            <a:ext cx="8813800" cy="1325563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11. WYJDŹ DO LUDZI I PROŚ CODZIENNIE!</a:t>
            </a:r>
            <a:endParaRPr lang="pl-PL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3005834"/>
            <a:ext cx="5043992" cy="2632965"/>
          </a:xfrm>
          <a:prstGeom prst="rect">
            <a:avLst/>
          </a:prstGeom>
        </p:spPr>
      </p:pic>
      <p:sp>
        <p:nvSpPr>
          <p:cNvPr id="7" name="Dowolny kształt 6"/>
          <p:cNvSpPr/>
          <p:nvPr/>
        </p:nvSpPr>
        <p:spPr>
          <a:xfrm>
            <a:off x="2146300" y="2424682"/>
            <a:ext cx="7890545" cy="228600"/>
          </a:xfrm>
          <a:custGeom>
            <a:avLst/>
            <a:gdLst>
              <a:gd name="connsiteX0" fmla="*/ 0 w 7458198"/>
              <a:gd name="connsiteY0" fmla="*/ 177886 h 254086"/>
              <a:gd name="connsiteX1" fmla="*/ 1905000 w 7458198"/>
              <a:gd name="connsiteY1" fmla="*/ 76286 h 254086"/>
              <a:gd name="connsiteX2" fmla="*/ 4267200 w 7458198"/>
              <a:gd name="connsiteY2" fmla="*/ 38186 h 254086"/>
              <a:gd name="connsiteX3" fmla="*/ 5537200 w 7458198"/>
              <a:gd name="connsiteY3" fmla="*/ 12786 h 254086"/>
              <a:gd name="connsiteX4" fmla="*/ 5816600 w 7458198"/>
              <a:gd name="connsiteY4" fmla="*/ 86 h 254086"/>
              <a:gd name="connsiteX5" fmla="*/ 6527800 w 7458198"/>
              <a:gd name="connsiteY5" fmla="*/ 25486 h 254086"/>
              <a:gd name="connsiteX6" fmla="*/ 6959600 w 7458198"/>
              <a:gd name="connsiteY6" fmla="*/ 152486 h 254086"/>
              <a:gd name="connsiteX7" fmla="*/ 7073900 w 7458198"/>
              <a:gd name="connsiteY7" fmla="*/ 203286 h 254086"/>
              <a:gd name="connsiteX8" fmla="*/ 7378700 w 7458198"/>
              <a:gd name="connsiteY8" fmla="*/ 254086 h 254086"/>
              <a:gd name="connsiteX9" fmla="*/ 7429500 w 7458198"/>
              <a:gd name="connsiteY9" fmla="*/ 241386 h 254086"/>
              <a:gd name="connsiteX0" fmla="*/ 0 w 7458198"/>
              <a:gd name="connsiteY0" fmla="*/ 182437 h 258637"/>
              <a:gd name="connsiteX1" fmla="*/ 1905000 w 7458198"/>
              <a:gd name="connsiteY1" fmla="*/ 80837 h 258637"/>
              <a:gd name="connsiteX2" fmla="*/ 4267200 w 7458198"/>
              <a:gd name="connsiteY2" fmla="*/ 42737 h 258637"/>
              <a:gd name="connsiteX3" fmla="*/ 5537200 w 7458198"/>
              <a:gd name="connsiteY3" fmla="*/ 17337 h 258637"/>
              <a:gd name="connsiteX4" fmla="*/ 5816600 w 7458198"/>
              <a:gd name="connsiteY4" fmla="*/ 4637 h 258637"/>
              <a:gd name="connsiteX5" fmla="*/ 6502400 w 7458198"/>
              <a:gd name="connsiteY5" fmla="*/ 106237 h 258637"/>
              <a:gd name="connsiteX6" fmla="*/ 6959600 w 7458198"/>
              <a:gd name="connsiteY6" fmla="*/ 157037 h 258637"/>
              <a:gd name="connsiteX7" fmla="*/ 7073900 w 7458198"/>
              <a:gd name="connsiteY7" fmla="*/ 207837 h 258637"/>
              <a:gd name="connsiteX8" fmla="*/ 7378700 w 7458198"/>
              <a:gd name="connsiteY8" fmla="*/ 258637 h 258637"/>
              <a:gd name="connsiteX9" fmla="*/ 7429500 w 7458198"/>
              <a:gd name="connsiteY9" fmla="*/ 245937 h 258637"/>
              <a:gd name="connsiteX0" fmla="*/ 0 w 7458198"/>
              <a:gd name="connsiteY0" fmla="*/ 182437 h 258637"/>
              <a:gd name="connsiteX1" fmla="*/ 1905000 w 7458198"/>
              <a:gd name="connsiteY1" fmla="*/ 80837 h 258637"/>
              <a:gd name="connsiteX2" fmla="*/ 4267200 w 7458198"/>
              <a:gd name="connsiteY2" fmla="*/ 42737 h 258637"/>
              <a:gd name="connsiteX3" fmla="*/ 5537200 w 7458198"/>
              <a:gd name="connsiteY3" fmla="*/ 17337 h 258637"/>
              <a:gd name="connsiteX4" fmla="*/ 5816600 w 7458198"/>
              <a:gd name="connsiteY4" fmla="*/ 4637 h 258637"/>
              <a:gd name="connsiteX5" fmla="*/ 6502400 w 7458198"/>
              <a:gd name="connsiteY5" fmla="*/ 106237 h 258637"/>
              <a:gd name="connsiteX6" fmla="*/ 6959600 w 7458198"/>
              <a:gd name="connsiteY6" fmla="*/ 157037 h 258637"/>
              <a:gd name="connsiteX7" fmla="*/ 7150100 w 7458198"/>
              <a:gd name="connsiteY7" fmla="*/ 106237 h 258637"/>
              <a:gd name="connsiteX8" fmla="*/ 7378700 w 7458198"/>
              <a:gd name="connsiteY8" fmla="*/ 258637 h 258637"/>
              <a:gd name="connsiteX9" fmla="*/ 7429500 w 7458198"/>
              <a:gd name="connsiteY9" fmla="*/ 245937 h 258637"/>
              <a:gd name="connsiteX0" fmla="*/ 0 w 7890545"/>
              <a:gd name="connsiteY0" fmla="*/ 228600 h 304800"/>
              <a:gd name="connsiteX1" fmla="*/ 1905000 w 7890545"/>
              <a:gd name="connsiteY1" fmla="*/ 127000 h 304800"/>
              <a:gd name="connsiteX2" fmla="*/ 4267200 w 7890545"/>
              <a:gd name="connsiteY2" fmla="*/ 88900 h 304800"/>
              <a:gd name="connsiteX3" fmla="*/ 5537200 w 7890545"/>
              <a:gd name="connsiteY3" fmla="*/ 63500 h 304800"/>
              <a:gd name="connsiteX4" fmla="*/ 5816600 w 7890545"/>
              <a:gd name="connsiteY4" fmla="*/ 50800 h 304800"/>
              <a:gd name="connsiteX5" fmla="*/ 6502400 w 7890545"/>
              <a:gd name="connsiteY5" fmla="*/ 152400 h 304800"/>
              <a:gd name="connsiteX6" fmla="*/ 6959600 w 7890545"/>
              <a:gd name="connsiteY6" fmla="*/ 203200 h 304800"/>
              <a:gd name="connsiteX7" fmla="*/ 7150100 w 7890545"/>
              <a:gd name="connsiteY7" fmla="*/ 152400 h 304800"/>
              <a:gd name="connsiteX8" fmla="*/ 7378700 w 7890545"/>
              <a:gd name="connsiteY8" fmla="*/ 304800 h 304800"/>
              <a:gd name="connsiteX9" fmla="*/ 7886700 w 7890545"/>
              <a:gd name="connsiteY9" fmla="*/ 0 h 304800"/>
              <a:gd name="connsiteX0" fmla="*/ 0 w 7890545"/>
              <a:gd name="connsiteY0" fmla="*/ 228600 h 228600"/>
              <a:gd name="connsiteX1" fmla="*/ 1905000 w 7890545"/>
              <a:gd name="connsiteY1" fmla="*/ 127000 h 228600"/>
              <a:gd name="connsiteX2" fmla="*/ 4267200 w 7890545"/>
              <a:gd name="connsiteY2" fmla="*/ 88900 h 228600"/>
              <a:gd name="connsiteX3" fmla="*/ 5537200 w 7890545"/>
              <a:gd name="connsiteY3" fmla="*/ 63500 h 228600"/>
              <a:gd name="connsiteX4" fmla="*/ 5816600 w 7890545"/>
              <a:gd name="connsiteY4" fmla="*/ 50800 h 228600"/>
              <a:gd name="connsiteX5" fmla="*/ 6502400 w 7890545"/>
              <a:gd name="connsiteY5" fmla="*/ 152400 h 228600"/>
              <a:gd name="connsiteX6" fmla="*/ 6959600 w 7890545"/>
              <a:gd name="connsiteY6" fmla="*/ 203200 h 228600"/>
              <a:gd name="connsiteX7" fmla="*/ 7150100 w 7890545"/>
              <a:gd name="connsiteY7" fmla="*/ 152400 h 228600"/>
              <a:gd name="connsiteX8" fmla="*/ 7378700 w 7890545"/>
              <a:gd name="connsiteY8" fmla="*/ 190500 h 228600"/>
              <a:gd name="connsiteX9" fmla="*/ 7886700 w 7890545"/>
              <a:gd name="connsiteY9" fmla="*/ 0 h 228600"/>
              <a:gd name="connsiteX0" fmla="*/ 0 w 7890545"/>
              <a:gd name="connsiteY0" fmla="*/ 228600 h 228600"/>
              <a:gd name="connsiteX1" fmla="*/ 1905000 w 7890545"/>
              <a:gd name="connsiteY1" fmla="*/ 127000 h 228600"/>
              <a:gd name="connsiteX2" fmla="*/ 4267200 w 7890545"/>
              <a:gd name="connsiteY2" fmla="*/ 88900 h 228600"/>
              <a:gd name="connsiteX3" fmla="*/ 5537200 w 7890545"/>
              <a:gd name="connsiteY3" fmla="*/ 63500 h 228600"/>
              <a:gd name="connsiteX4" fmla="*/ 5816600 w 7890545"/>
              <a:gd name="connsiteY4" fmla="*/ 50800 h 228600"/>
              <a:gd name="connsiteX5" fmla="*/ 6502400 w 7890545"/>
              <a:gd name="connsiteY5" fmla="*/ 152400 h 228600"/>
              <a:gd name="connsiteX6" fmla="*/ 6959600 w 7890545"/>
              <a:gd name="connsiteY6" fmla="*/ 203200 h 228600"/>
              <a:gd name="connsiteX7" fmla="*/ 7150100 w 7890545"/>
              <a:gd name="connsiteY7" fmla="*/ 215900 h 228600"/>
              <a:gd name="connsiteX8" fmla="*/ 7378700 w 7890545"/>
              <a:gd name="connsiteY8" fmla="*/ 190500 h 228600"/>
              <a:gd name="connsiteX9" fmla="*/ 7886700 w 7890545"/>
              <a:gd name="connsiteY9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0545" h="228600">
                <a:moveTo>
                  <a:pt x="0" y="228600"/>
                </a:moveTo>
                <a:cubicBezTo>
                  <a:pt x="2029769" y="199183"/>
                  <a:pt x="-368267" y="254871"/>
                  <a:pt x="1905000" y="127000"/>
                </a:cubicBezTo>
                <a:cubicBezTo>
                  <a:pt x="2400809" y="99111"/>
                  <a:pt x="3874117" y="92574"/>
                  <a:pt x="4267200" y="88900"/>
                </a:cubicBezTo>
                <a:lnTo>
                  <a:pt x="5537200" y="63500"/>
                </a:lnTo>
                <a:cubicBezTo>
                  <a:pt x="5630401" y="61208"/>
                  <a:pt x="5655733" y="35983"/>
                  <a:pt x="5816600" y="50800"/>
                </a:cubicBezTo>
                <a:cubicBezTo>
                  <a:pt x="5977467" y="65617"/>
                  <a:pt x="6265333" y="143933"/>
                  <a:pt x="6502400" y="152400"/>
                </a:cubicBezTo>
                <a:cubicBezTo>
                  <a:pt x="6646333" y="194733"/>
                  <a:pt x="6851650" y="192617"/>
                  <a:pt x="6959600" y="203200"/>
                </a:cubicBezTo>
                <a:cubicBezTo>
                  <a:pt x="7067550" y="213783"/>
                  <a:pt x="7080250" y="218017"/>
                  <a:pt x="7150100" y="215900"/>
                </a:cubicBezTo>
                <a:cubicBezTo>
                  <a:pt x="7219950" y="213783"/>
                  <a:pt x="7351828" y="186366"/>
                  <a:pt x="7378700" y="190500"/>
                </a:cubicBezTo>
                <a:cubicBezTo>
                  <a:pt x="7463251" y="176408"/>
                  <a:pt x="7937850" y="0"/>
                  <a:pt x="788670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9546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3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-17463"/>
            <a:ext cx="10350500" cy="68754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838325" y="4281488"/>
            <a:ext cx="4038600" cy="50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uwagę.</a:t>
            </a:r>
          </a:p>
        </p:txBody>
      </p:sp>
      <p:pic>
        <p:nvPicPr>
          <p:cNvPr id="40964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6165850"/>
            <a:ext cx="19954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AutoShape 6" descr="Znalezione obrazy dla zapytania facebook logo"/>
          <p:cNvSpPr>
            <a:spLocks noChangeAspect="1" noChangeArrowheads="1"/>
          </p:cNvSpPr>
          <p:nvPr/>
        </p:nvSpPr>
        <p:spPr bwMode="auto">
          <a:xfrm>
            <a:off x="1639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40966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6165851"/>
            <a:ext cx="5508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90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490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auto">
          <a:xfrm>
            <a:off x="1127449" y="1988841"/>
            <a:ext cx="9540551" cy="502731"/>
          </a:xfrm>
          <a:prstGeom prst="rect">
            <a:avLst/>
          </a:prstGeom>
          <a:solidFill>
            <a:srgbClr val="03136A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1679575" y="2103892"/>
            <a:ext cx="2691392" cy="39283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pl-PL" altLang="ko-KR" sz="2400" dirty="0">
                <a:solidFill>
                  <a:schemeClr val="bg1"/>
                </a:solidFill>
                <a:latin typeface="Verdana" panose="020B0604030504040204" pitchFamily="34" charset="0"/>
                <a:ea typeface="굴림" charset="-127"/>
              </a:rPr>
              <a:t>ORGANIZACJA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9" y="2493332"/>
            <a:ext cx="3548319" cy="19621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193" y="2492896"/>
            <a:ext cx="3721319" cy="19621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76" y="2493332"/>
            <a:ext cx="2333625" cy="1962150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5083175" y="2073133"/>
            <a:ext cx="269139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pl-PL" altLang="ko-KR" sz="2400" dirty="0">
                <a:latin typeface="Verdana" panose="020B0604030504040204" pitchFamily="34" charset="0"/>
                <a:ea typeface="굴림" charset="-127"/>
              </a:rPr>
              <a:t>FUNDRAISER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8396336" y="2098739"/>
            <a:ext cx="2691392" cy="39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pl-PL" altLang="ko-KR" sz="2400" dirty="0">
                <a:latin typeface="Verdana" panose="020B0604030504040204" pitchFamily="34" charset="0"/>
                <a:ea typeface="굴림" charset="-127"/>
              </a:rPr>
              <a:t>DARCZYŃCA</a:t>
            </a:r>
          </a:p>
        </p:txBody>
      </p:sp>
    </p:spTree>
    <p:extLst>
      <p:ext uri="{BB962C8B-B14F-4D97-AF65-F5344CB8AC3E}">
        <p14:creationId xmlns:p14="http://schemas.microsoft.com/office/powerpoint/2010/main" val="277143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4076701" y="260649"/>
            <a:ext cx="6162675" cy="1882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 algn="ctr"/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jesteś gotowy </a:t>
            </a:r>
            <a:b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fundraising?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2122308" y="4543426"/>
            <a:ext cx="7886700" cy="358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Czy masz sprawozdanie finansowe na </a:t>
            </a:r>
            <a:r>
              <a:rPr 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stronie www?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152650" y="3824288"/>
            <a:ext cx="7886700" cy="3603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altLang="pl-PL" sz="1900" dirty="0">
                <a:cs typeface="Arial" panose="020B0604020202020204" pitchFamily="34" charset="0"/>
              </a:rPr>
              <a:t>3. Czy można znaleźć numer konta do wpłaty jednym kliknięciem?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52650" y="2982913"/>
            <a:ext cx="7886700" cy="3603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altLang="pl-PL" sz="2100">
                <a:cs typeface="Arial" panose="020B0604020202020204" pitchFamily="34" charset="0"/>
              </a:rPr>
              <a:t>4. Czy po wpłacie otrzymam natychmiastowe podziękowanie?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152650" y="2290763"/>
            <a:ext cx="7886700" cy="3603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pl-PL" altLang="pl-PL" sz="2100">
                <a:cs typeface="Arial" panose="020B0604020202020204" pitchFamily="34" charset="0"/>
              </a:rPr>
              <a:t>5. Czy masz przy sobie wizytówkę?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152650" y="5260976"/>
            <a:ext cx="7886700" cy="358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>
            <a:norm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altLang="pl-PL" sz="1800">
                <a:cs typeface="Arial" panose="020B0604020202020204" pitchFamily="34" charset="0"/>
              </a:rPr>
              <a:t>1. Czy macie profil na FB, chociaż 100 lajków i jakiś niedawny wpis (14 dni)?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70" y="436618"/>
            <a:ext cx="3090005" cy="15556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72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200" y="1965325"/>
            <a:ext cx="10515600" cy="245427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10 rzeczy, </a:t>
            </a:r>
            <a:br>
              <a:rPr lang="pl-PL" sz="4000" b="1" dirty="0" smtClean="0"/>
            </a:br>
            <a:r>
              <a:rPr lang="pl-PL" sz="4000" b="1" dirty="0" smtClean="0"/>
              <a:t>które możesz zrobić prawie bez pieniędzy </a:t>
            </a:r>
            <a:br>
              <a:rPr lang="pl-PL" sz="4000" b="1" dirty="0" smtClean="0"/>
            </a:br>
            <a:r>
              <a:rPr lang="pl-PL" sz="4000" b="1" dirty="0" smtClean="0"/>
              <a:t>(ale musisz poświęcić im czas).</a:t>
            </a:r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42816336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0600" y="1603904"/>
            <a:ext cx="82677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1</a:t>
            </a:r>
            <a:r>
              <a:rPr lang="pl-PL" sz="3600" dirty="0" smtClean="0"/>
              <a:t>. </a:t>
            </a:r>
            <a:r>
              <a:rPr lang="pl-PL" sz="3600" dirty="0"/>
              <a:t>R</a:t>
            </a:r>
            <a:r>
              <a:rPr lang="pl-PL" sz="3600" dirty="0" smtClean="0"/>
              <a:t>ozmawiaj z zespołem o pieniądzach.</a:t>
            </a:r>
            <a:endParaRPr lang="pl-PL" sz="3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0" y="3147694"/>
            <a:ext cx="4318000" cy="19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3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30500" y="1603904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2</a:t>
            </a:r>
            <a:r>
              <a:rPr lang="pl-PL" sz="3600" dirty="0" smtClean="0"/>
              <a:t>. Napisz strategię lub plan na 3 lata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0" y="2802467"/>
            <a:ext cx="4851400" cy="28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57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30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8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195</Words>
  <Application>Microsoft Office PowerPoint</Application>
  <PresentationFormat>Panoramiczny</PresentationFormat>
  <Paragraphs>26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굴림</vt:lpstr>
      <vt:lpstr>Verdana</vt:lpstr>
      <vt:lpstr>Motyw pakietu Office</vt:lpstr>
      <vt:lpstr>Duży dostaje więcej.  Jak nie być małym  i zbierać dużo pieniędzy?</vt:lpstr>
      <vt:lpstr>Prezentacja programu PowerPoint</vt:lpstr>
      <vt:lpstr>Prezentacja programu PowerPoint</vt:lpstr>
      <vt:lpstr>Prezentacja programu PowerPoint</vt:lpstr>
      <vt:lpstr>Prezentacja programu PowerPoint</vt:lpstr>
      <vt:lpstr>10 rzeczy,  które możesz zrobić prawie bez pieniędzy  (ale musisz poświęcić im czas).</vt:lpstr>
      <vt:lpstr>1. Rozmawiaj z zespołem o pieniądzach.</vt:lpstr>
      <vt:lpstr>2. Napisz strategię lub plan na 3 lata</vt:lpstr>
      <vt:lpstr>Prezentacja programu PowerPoint</vt:lpstr>
      <vt:lpstr>3. Zdecyduj, kogo chcesz naśladować (benchmark).</vt:lpstr>
      <vt:lpstr>4. Stwórz opowieść.</vt:lpstr>
      <vt:lpstr>5. Popraw stronę internetową.</vt:lpstr>
      <vt:lpstr>Prezentacja programu PowerPoint</vt:lpstr>
      <vt:lpstr>6. Dziękuj w ciągu 48 godzin (ale lepiej sekund).</vt:lpstr>
      <vt:lpstr>Prezentacja programu PowerPoint</vt:lpstr>
      <vt:lpstr>7. Kręć dużo filmów (i pokazuj je!).</vt:lpstr>
      <vt:lpstr>8. Karm Fejsa, TT, Insta i LinkedIn.</vt:lpstr>
      <vt:lpstr>9. Stwórz bazę kontaktów i pracuj z nią.</vt:lpstr>
      <vt:lpstr>10. Zadbaj o wizerunek (jakość!).       </vt:lpstr>
      <vt:lpstr>11. WYJDŹ DO LUDZI I PROŚ CODZIENNIE!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Duży dostaje więcej. Jak nie być małym i zbierać dużo pieniędzy?</dc:title>
  <dc:creator>Robert Kawałko</dc:creator>
  <cp:lastModifiedBy>Iwona Kedziera</cp:lastModifiedBy>
  <cp:revision>7</cp:revision>
  <dcterms:created xsi:type="dcterms:W3CDTF">2019-10-14T11:47:11Z</dcterms:created>
  <dcterms:modified xsi:type="dcterms:W3CDTF">2019-10-14T13:01:17Z</dcterms:modified>
</cp:coreProperties>
</file>